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43848338" cy="24660225"/>
  <p:notesSz cx="9928225"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D9FC1D-5B1E-02BE-6B25-DC73C7E47E09}" name="Vinciane Quoidbach" initials="VQ" userId="S::vinc@braincouncil.eu::c6cb0597-1ac1-4ed1-a219-b3c0b6a645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3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87" autoAdjust="0"/>
    <p:restoredTop sz="95226" autoAdjust="0"/>
  </p:normalViewPr>
  <p:slideViewPr>
    <p:cSldViewPr snapToGrid="0">
      <p:cViewPr varScale="1">
        <p:scale>
          <a:sx n="27" d="100"/>
          <a:sy n="27" d="100"/>
        </p:scale>
        <p:origin x="45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tente guest" userId="S::urn:spo:anon#c97959122669e1343f1d302c05e0cd2e6afcd50ca138485e3a81de7356289352::" providerId="AD" clId="Web-{06A78315-A92F-D6D9-E3C5-6F0BE2374074}"/>
    <pc:docChg chg="modSld">
      <pc:chgData name="Utente guest" userId="S::urn:spo:anon#c97959122669e1343f1d302c05e0cd2e6afcd50ca138485e3a81de7356289352::" providerId="AD" clId="Web-{06A78315-A92F-D6D9-E3C5-6F0BE2374074}" dt="2024-06-24T08:32:19.718" v="155" actId="14100"/>
      <pc:docMkLst>
        <pc:docMk/>
      </pc:docMkLst>
      <pc:sldChg chg="modSp">
        <pc:chgData name="Utente guest" userId="S::urn:spo:anon#c97959122669e1343f1d302c05e0cd2e6afcd50ca138485e3a81de7356289352::" providerId="AD" clId="Web-{06A78315-A92F-D6D9-E3C5-6F0BE2374074}" dt="2024-06-24T08:32:19.718" v="155" actId="14100"/>
        <pc:sldMkLst>
          <pc:docMk/>
          <pc:sldMk cId="4108125444" sldId="257"/>
        </pc:sldMkLst>
      </pc:sldChg>
    </pc:docChg>
  </pc:docChgLst>
  <pc:docChgLst>
    <pc:chgData clId="Web-{D1202D7B-C4D1-6529-1348-2C80C402E3B9}"/>
    <pc:docChg chg="addSld">
      <pc:chgData name="" userId="" providerId="" clId="Web-{D1202D7B-C4D1-6529-1348-2C80C402E3B9}" dt="2024-06-21T13:16:40.421" v="0"/>
      <pc:docMkLst>
        <pc:docMk/>
      </pc:docMkLst>
      <pc:sldChg chg="new">
        <pc:chgData name="" userId="" providerId="" clId="Web-{D1202D7B-C4D1-6529-1348-2C80C402E3B9}" dt="2024-06-21T13:16:40.421" v="0"/>
        <pc:sldMkLst>
          <pc:docMk/>
          <pc:sldMk cId="1571248575" sldId="258"/>
        </pc:sldMkLst>
      </pc:sldChg>
    </pc:docChg>
  </pc:docChgLst>
  <pc:docChgLst>
    <pc:chgData name="Vinciane Quoidbach" userId="c6cb0597-1ac1-4ed1-a219-b3c0b6a645e4" providerId="ADAL" clId="{8CEDB62D-8AD9-4295-87F4-76CB9C314BFB}"/>
    <pc:docChg chg="undo redo custSel delSld modSld">
      <pc:chgData name="Vinciane Quoidbach" userId="c6cb0597-1ac1-4ed1-a219-b3c0b6a645e4" providerId="ADAL" clId="{8CEDB62D-8AD9-4295-87F4-76CB9C314BFB}" dt="2025-02-27T11:35:56.508" v="1279" actId="21"/>
      <pc:docMkLst>
        <pc:docMk/>
      </pc:docMkLst>
      <pc:sldChg chg="addSp delSp modSp mod addCm delCm">
        <pc:chgData name="Vinciane Quoidbach" userId="c6cb0597-1ac1-4ed1-a219-b3c0b6a645e4" providerId="ADAL" clId="{8CEDB62D-8AD9-4295-87F4-76CB9C314BFB}" dt="2025-02-27T11:35:56.508" v="1279" actId="21"/>
        <pc:sldMkLst>
          <pc:docMk/>
          <pc:sldMk cId="4108125444" sldId="257"/>
        </pc:sldMkLst>
        <pc:spChg chg="mod">
          <ac:chgData name="Vinciane Quoidbach" userId="c6cb0597-1ac1-4ed1-a219-b3c0b6a645e4" providerId="ADAL" clId="{8CEDB62D-8AD9-4295-87F4-76CB9C314BFB}" dt="2025-02-27T11:35:56.508" v="1279" actId="21"/>
          <ac:spMkLst>
            <pc:docMk/>
            <pc:sldMk cId="4108125444" sldId="257"/>
            <ac:spMk id="9" creationId="{8BB19D1A-DB8D-3945-8778-FCF135FF466A}"/>
          </ac:spMkLst>
        </pc:spChg>
        <pc:extLst>
          <p:ext xmlns:p="http://schemas.openxmlformats.org/presentationml/2006/main" uri="{D6D511B9-2390-475A-947B-AFAB55BFBCF1}">
            <pc226:cmChg xmlns:pc226="http://schemas.microsoft.com/office/powerpoint/2022/06/main/command" chg="add del">
              <pc226:chgData name="Vinciane Quoidbach" userId="c6cb0597-1ac1-4ed1-a219-b3c0b6a645e4" providerId="ADAL" clId="{8CEDB62D-8AD9-4295-87F4-76CB9C314BFB}" dt="2024-06-21T13:43:53.464" v="1119"/>
              <pc2:cmMkLst xmlns:pc2="http://schemas.microsoft.com/office/powerpoint/2019/9/main/command">
                <pc:docMk/>
                <pc:sldMk cId="4108125444" sldId="257"/>
                <pc2:cmMk id="{B0F76092-7E45-4E1C-A3E6-ECDB9D98AC95}"/>
              </pc2:cmMkLst>
            </pc226:cmChg>
          </p:ext>
        </pc:extLst>
      </pc:sldChg>
      <pc:sldChg chg="del">
        <pc:chgData name="Vinciane Quoidbach" userId="c6cb0597-1ac1-4ed1-a219-b3c0b6a645e4" providerId="ADAL" clId="{8CEDB62D-8AD9-4295-87F4-76CB9C314BFB}" dt="2024-06-16T21:10:48.612" v="158" actId="47"/>
        <pc:sldMkLst>
          <pc:docMk/>
          <pc:sldMk cId="223962958" sldId="258"/>
        </pc:sldMkLst>
      </pc:sldChg>
    </pc:docChg>
  </pc:docChgLst>
  <pc:docChgLst>
    <pc:chgData name="Utente guest" userId="S::urn:spo:anon#78514c1b642d6ecc96ac7e52d3cdf5249fb069de604bcff6fa6acd1bf4e3c89b::" providerId="AD" clId="Web-{D1202D7B-C4D1-6529-1348-2C80C402E3B9}"/>
    <pc:docChg chg="delSld modSld">
      <pc:chgData name="Utente guest" userId="S::urn:spo:anon#78514c1b642d6ecc96ac7e52d3cdf5249fb069de604bcff6fa6acd1bf4e3c89b::" providerId="AD" clId="Web-{D1202D7B-C4D1-6529-1348-2C80C402E3B9}" dt="2024-06-21T13:36:23.333" v="9" actId="20577"/>
      <pc:docMkLst>
        <pc:docMk/>
      </pc:docMkLst>
      <pc:sldChg chg="modSp">
        <pc:chgData name="Utente guest" userId="S::urn:spo:anon#78514c1b642d6ecc96ac7e52d3cdf5249fb069de604bcff6fa6acd1bf4e3c89b::" providerId="AD" clId="Web-{D1202D7B-C4D1-6529-1348-2C80C402E3B9}" dt="2024-06-21T13:36:23.333" v="9" actId="20577"/>
        <pc:sldMkLst>
          <pc:docMk/>
          <pc:sldMk cId="4108125444" sldId="257"/>
        </pc:sldMkLst>
      </pc:sldChg>
      <pc:sldChg chg="addSp delSp modSp del">
        <pc:chgData name="Utente guest" userId="S::urn:spo:anon#78514c1b642d6ecc96ac7e52d3cdf5249fb069de604bcff6fa6acd1bf4e3c89b::" providerId="AD" clId="Web-{D1202D7B-C4D1-6529-1348-2C80C402E3B9}" dt="2024-06-21T13:18:11.236" v="3"/>
        <pc:sldMkLst>
          <pc:docMk/>
          <pc:sldMk cId="1571248575" sldId="2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231" cy="34145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5624271" y="0"/>
            <a:ext cx="4302231" cy="341458"/>
          </a:xfrm>
          <a:prstGeom prst="rect">
            <a:avLst/>
          </a:prstGeom>
        </p:spPr>
        <p:txBody>
          <a:bodyPr vert="horz" lIns="91440" tIns="45720" rIns="91440" bIns="45720" rtlCol="0"/>
          <a:lstStyle>
            <a:lvl1pPr algn="r">
              <a:defRPr sz="1200"/>
            </a:lvl1pPr>
          </a:lstStyle>
          <a:p>
            <a:fld id="{B2A75DAD-1884-954D-82A4-BCC19AE3D881}" type="datetimeFigureOut">
              <a:rPr lang="en-US" smtClean="0"/>
              <a:t>2/27/2025</a:t>
            </a:fld>
            <a:endParaRPr lang="en-US"/>
          </a:p>
        </p:txBody>
      </p:sp>
      <p:sp>
        <p:nvSpPr>
          <p:cNvPr id="4" name="Segnaposto immagine diapositiva 3"/>
          <p:cNvSpPr>
            <a:spLocks noGrp="1" noRot="1" noChangeAspect="1"/>
          </p:cNvSpPr>
          <p:nvPr>
            <p:ph type="sldImg" idx="2"/>
          </p:nvPr>
        </p:nvSpPr>
        <p:spPr>
          <a:xfrm>
            <a:off x="2924175" y="849313"/>
            <a:ext cx="4079875"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992823" y="3271382"/>
            <a:ext cx="7942580" cy="267658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6456219"/>
            <a:ext cx="4302231" cy="34145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5624271" y="6456219"/>
            <a:ext cx="4302231" cy="341457"/>
          </a:xfrm>
          <a:prstGeom prst="rect">
            <a:avLst/>
          </a:prstGeom>
        </p:spPr>
        <p:txBody>
          <a:bodyPr vert="horz" lIns="91440" tIns="45720" rIns="91440" bIns="45720" rtlCol="0" anchor="b"/>
          <a:lstStyle>
            <a:lvl1pPr algn="r">
              <a:defRPr sz="1200"/>
            </a:lvl1pPr>
          </a:lstStyle>
          <a:p>
            <a:fld id="{99AC5102-6A0F-E24B-A59A-8F6D14C157A2}" type="slidenum">
              <a:rPr lang="en-US" smtClean="0"/>
              <a:t>‹N°›</a:t>
            </a:fld>
            <a:endParaRPr lang="en-US"/>
          </a:p>
        </p:txBody>
      </p:sp>
    </p:spTree>
    <p:extLst>
      <p:ext uri="{BB962C8B-B14F-4D97-AF65-F5344CB8AC3E}">
        <p14:creationId xmlns:p14="http://schemas.microsoft.com/office/powerpoint/2010/main" val="2584429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99AC5102-6A0F-E24B-A59A-8F6D14C157A2}" type="slidenum">
              <a:rPr lang="en-US" smtClean="0"/>
              <a:t>1</a:t>
            </a:fld>
            <a:endParaRPr lang="en-US"/>
          </a:p>
        </p:txBody>
      </p:sp>
    </p:spTree>
    <p:extLst>
      <p:ext uri="{BB962C8B-B14F-4D97-AF65-F5344CB8AC3E}">
        <p14:creationId xmlns:p14="http://schemas.microsoft.com/office/powerpoint/2010/main" val="2819288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1042" y="4035830"/>
            <a:ext cx="32886254" cy="8585412"/>
          </a:xfrm>
        </p:spPr>
        <p:txBody>
          <a:bodyPr anchor="b"/>
          <a:lstStyle>
            <a:lvl1pPr algn="ctr">
              <a:defRPr sz="21575"/>
            </a:lvl1pPr>
          </a:lstStyle>
          <a:p>
            <a:r>
              <a:rPr lang="en-US"/>
              <a:t>Click to edit Master title style</a:t>
            </a:r>
            <a:endParaRPr lang="en-US" dirty="0"/>
          </a:p>
        </p:txBody>
      </p:sp>
      <p:sp>
        <p:nvSpPr>
          <p:cNvPr id="3" name="Subtitle 2"/>
          <p:cNvSpPr>
            <a:spLocks noGrp="1"/>
          </p:cNvSpPr>
          <p:nvPr>
            <p:ph type="subTitle" idx="1"/>
          </p:nvPr>
        </p:nvSpPr>
        <p:spPr>
          <a:xfrm>
            <a:off x="5481042" y="12952328"/>
            <a:ext cx="32886254" cy="5953844"/>
          </a:xfrm>
        </p:spPr>
        <p:txBody>
          <a:bodyPr/>
          <a:lstStyle>
            <a:lvl1pPr marL="0" indent="0" algn="ctr">
              <a:buNone/>
              <a:defRPr sz="8630"/>
            </a:lvl1pPr>
            <a:lvl2pPr marL="1644000" indent="0" algn="ctr">
              <a:buNone/>
              <a:defRPr sz="7192"/>
            </a:lvl2pPr>
            <a:lvl3pPr marL="3288000" indent="0" algn="ctr">
              <a:buNone/>
              <a:defRPr sz="6472"/>
            </a:lvl3pPr>
            <a:lvl4pPr marL="4931999" indent="0" algn="ctr">
              <a:buNone/>
              <a:defRPr sz="5753"/>
            </a:lvl4pPr>
            <a:lvl5pPr marL="6575999" indent="0" algn="ctr">
              <a:buNone/>
              <a:defRPr sz="5753"/>
            </a:lvl5pPr>
            <a:lvl6pPr marL="8219999" indent="0" algn="ctr">
              <a:buNone/>
              <a:defRPr sz="5753"/>
            </a:lvl6pPr>
            <a:lvl7pPr marL="9863999" indent="0" algn="ctr">
              <a:buNone/>
              <a:defRPr sz="5753"/>
            </a:lvl7pPr>
            <a:lvl8pPr marL="11507998" indent="0" algn="ctr">
              <a:buNone/>
              <a:defRPr sz="5753"/>
            </a:lvl8pPr>
            <a:lvl9pPr marL="13151998" indent="0" algn="ctr">
              <a:buNone/>
              <a:defRPr sz="575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FE7170-ABFC-4257-89CD-9E1BBAF6F28D}" type="datetimeFigureOut">
              <a:rPr lang="en-GB" smtClean="0"/>
              <a:t>27/02/2025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2352320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FE7170-ABFC-4257-89CD-9E1BBAF6F28D}" type="datetimeFigureOut">
              <a:rPr lang="en-GB" smtClean="0"/>
              <a:t>27/02/2025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1134165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378967" y="1312929"/>
            <a:ext cx="9454798" cy="208984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4573" y="1312929"/>
            <a:ext cx="27816289" cy="208984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FE7170-ABFC-4257-89CD-9E1BBAF6F28D}" type="datetimeFigureOut">
              <a:rPr lang="en-GB" smtClean="0"/>
              <a:t>27/02/2025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198920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FE7170-ABFC-4257-89CD-9E1BBAF6F28D}" type="datetimeFigureOut">
              <a:rPr lang="en-GB" smtClean="0"/>
              <a:t>27/02/2025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164415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1735" y="6147935"/>
            <a:ext cx="37819192" cy="10257967"/>
          </a:xfrm>
        </p:spPr>
        <p:txBody>
          <a:bodyPr anchor="b"/>
          <a:lstStyle>
            <a:lvl1pPr>
              <a:defRPr sz="21575"/>
            </a:lvl1pPr>
          </a:lstStyle>
          <a:p>
            <a:r>
              <a:rPr lang="en-US"/>
              <a:t>Click to edit Master title style</a:t>
            </a:r>
            <a:endParaRPr lang="en-US" dirty="0"/>
          </a:p>
        </p:txBody>
      </p:sp>
      <p:sp>
        <p:nvSpPr>
          <p:cNvPr id="3" name="Text Placeholder 2"/>
          <p:cNvSpPr>
            <a:spLocks noGrp="1"/>
          </p:cNvSpPr>
          <p:nvPr>
            <p:ph type="body" idx="1"/>
          </p:nvPr>
        </p:nvSpPr>
        <p:spPr>
          <a:xfrm>
            <a:off x="2991735" y="16502946"/>
            <a:ext cx="37819192" cy="5394422"/>
          </a:xfrm>
        </p:spPr>
        <p:txBody>
          <a:bodyPr/>
          <a:lstStyle>
            <a:lvl1pPr marL="0" indent="0">
              <a:buNone/>
              <a:defRPr sz="8630">
                <a:solidFill>
                  <a:schemeClr val="tx1">
                    <a:tint val="75000"/>
                  </a:schemeClr>
                </a:solidFill>
              </a:defRPr>
            </a:lvl1pPr>
            <a:lvl2pPr marL="1644000" indent="0">
              <a:buNone/>
              <a:defRPr sz="7192">
                <a:solidFill>
                  <a:schemeClr val="tx1">
                    <a:tint val="75000"/>
                  </a:schemeClr>
                </a:solidFill>
              </a:defRPr>
            </a:lvl2pPr>
            <a:lvl3pPr marL="3288000" indent="0">
              <a:buNone/>
              <a:defRPr sz="6472">
                <a:solidFill>
                  <a:schemeClr val="tx1">
                    <a:tint val="75000"/>
                  </a:schemeClr>
                </a:solidFill>
              </a:defRPr>
            </a:lvl3pPr>
            <a:lvl4pPr marL="4931999" indent="0">
              <a:buNone/>
              <a:defRPr sz="5753">
                <a:solidFill>
                  <a:schemeClr val="tx1">
                    <a:tint val="75000"/>
                  </a:schemeClr>
                </a:solidFill>
              </a:defRPr>
            </a:lvl4pPr>
            <a:lvl5pPr marL="6575999" indent="0">
              <a:buNone/>
              <a:defRPr sz="5753">
                <a:solidFill>
                  <a:schemeClr val="tx1">
                    <a:tint val="75000"/>
                  </a:schemeClr>
                </a:solidFill>
              </a:defRPr>
            </a:lvl5pPr>
            <a:lvl6pPr marL="8219999" indent="0">
              <a:buNone/>
              <a:defRPr sz="5753">
                <a:solidFill>
                  <a:schemeClr val="tx1">
                    <a:tint val="75000"/>
                  </a:schemeClr>
                </a:solidFill>
              </a:defRPr>
            </a:lvl6pPr>
            <a:lvl7pPr marL="9863999" indent="0">
              <a:buNone/>
              <a:defRPr sz="5753">
                <a:solidFill>
                  <a:schemeClr val="tx1">
                    <a:tint val="75000"/>
                  </a:schemeClr>
                </a:solidFill>
              </a:defRPr>
            </a:lvl7pPr>
            <a:lvl8pPr marL="11507998" indent="0">
              <a:buNone/>
              <a:defRPr sz="5753">
                <a:solidFill>
                  <a:schemeClr val="tx1">
                    <a:tint val="75000"/>
                  </a:schemeClr>
                </a:solidFill>
              </a:defRPr>
            </a:lvl8pPr>
            <a:lvl9pPr marL="13151998" indent="0">
              <a:buNone/>
              <a:defRPr sz="575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FE7170-ABFC-4257-89CD-9E1BBAF6F28D}" type="datetimeFigureOut">
              <a:rPr lang="en-GB" smtClean="0"/>
              <a:t>27/02/2025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692638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4573" y="6564643"/>
            <a:ext cx="18635544" cy="156466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198221" y="6564643"/>
            <a:ext cx="18635544" cy="156466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FE7170-ABFC-4257-89CD-9E1BBAF6F28D}" type="datetimeFigureOut">
              <a:rPr lang="en-GB" smtClean="0"/>
              <a:t>27/02/2025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2306213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0284" y="1312930"/>
            <a:ext cx="37819192" cy="4766504"/>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0286" y="6045182"/>
            <a:ext cx="18549901" cy="2962650"/>
          </a:xfrm>
        </p:spPr>
        <p:txBody>
          <a:bodyPr anchor="b"/>
          <a:lstStyle>
            <a:lvl1pPr marL="0" indent="0">
              <a:buNone/>
              <a:defRPr sz="8630" b="1"/>
            </a:lvl1pPr>
            <a:lvl2pPr marL="1644000" indent="0">
              <a:buNone/>
              <a:defRPr sz="7192" b="1"/>
            </a:lvl2pPr>
            <a:lvl3pPr marL="3288000" indent="0">
              <a:buNone/>
              <a:defRPr sz="6472" b="1"/>
            </a:lvl3pPr>
            <a:lvl4pPr marL="4931999" indent="0">
              <a:buNone/>
              <a:defRPr sz="5753" b="1"/>
            </a:lvl4pPr>
            <a:lvl5pPr marL="6575999" indent="0">
              <a:buNone/>
              <a:defRPr sz="5753" b="1"/>
            </a:lvl5pPr>
            <a:lvl6pPr marL="8219999" indent="0">
              <a:buNone/>
              <a:defRPr sz="5753" b="1"/>
            </a:lvl6pPr>
            <a:lvl7pPr marL="9863999" indent="0">
              <a:buNone/>
              <a:defRPr sz="5753" b="1"/>
            </a:lvl7pPr>
            <a:lvl8pPr marL="11507998" indent="0">
              <a:buNone/>
              <a:defRPr sz="5753" b="1"/>
            </a:lvl8pPr>
            <a:lvl9pPr marL="13151998" indent="0">
              <a:buNone/>
              <a:defRPr sz="5753" b="1"/>
            </a:lvl9pPr>
          </a:lstStyle>
          <a:p>
            <a:pPr lvl="0"/>
            <a:r>
              <a:rPr lang="en-US"/>
              <a:t>Click to edit Master text styles</a:t>
            </a:r>
          </a:p>
        </p:txBody>
      </p:sp>
      <p:sp>
        <p:nvSpPr>
          <p:cNvPr id="4" name="Content Placeholder 3"/>
          <p:cNvSpPr>
            <a:spLocks noGrp="1"/>
          </p:cNvSpPr>
          <p:nvPr>
            <p:ph sz="half" idx="2"/>
          </p:nvPr>
        </p:nvSpPr>
        <p:spPr>
          <a:xfrm>
            <a:off x="3020286" y="9007832"/>
            <a:ext cx="18549901" cy="132491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198221" y="6045182"/>
            <a:ext cx="18641255" cy="2962650"/>
          </a:xfrm>
        </p:spPr>
        <p:txBody>
          <a:bodyPr anchor="b"/>
          <a:lstStyle>
            <a:lvl1pPr marL="0" indent="0">
              <a:buNone/>
              <a:defRPr sz="8630" b="1"/>
            </a:lvl1pPr>
            <a:lvl2pPr marL="1644000" indent="0">
              <a:buNone/>
              <a:defRPr sz="7192" b="1"/>
            </a:lvl2pPr>
            <a:lvl3pPr marL="3288000" indent="0">
              <a:buNone/>
              <a:defRPr sz="6472" b="1"/>
            </a:lvl3pPr>
            <a:lvl4pPr marL="4931999" indent="0">
              <a:buNone/>
              <a:defRPr sz="5753" b="1"/>
            </a:lvl4pPr>
            <a:lvl5pPr marL="6575999" indent="0">
              <a:buNone/>
              <a:defRPr sz="5753" b="1"/>
            </a:lvl5pPr>
            <a:lvl6pPr marL="8219999" indent="0">
              <a:buNone/>
              <a:defRPr sz="5753" b="1"/>
            </a:lvl6pPr>
            <a:lvl7pPr marL="9863999" indent="0">
              <a:buNone/>
              <a:defRPr sz="5753" b="1"/>
            </a:lvl7pPr>
            <a:lvl8pPr marL="11507998" indent="0">
              <a:buNone/>
              <a:defRPr sz="5753" b="1"/>
            </a:lvl8pPr>
            <a:lvl9pPr marL="13151998" indent="0">
              <a:buNone/>
              <a:defRPr sz="5753" b="1"/>
            </a:lvl9pPr>
          </a:lstStyle>
          <a:p>
            <a:pPr lvl="0"/>
            <a:r>
              <a:rPr lang="en-US"/>
              <a:t>Click to edit Master text styles</a:t>
            </a:r>
          </a:p>
        </p:txBody>
      </p:sp>
      <p:sp>
        <p:nvSpPr>
          <p:cNvPr id="6" name="Content Placeholder 5"/>
          <p:cNvSpPr>
            <a:spLocks noGrp="1"/>
          </p:cNvSpPr>
          <p:nvPr>
            <p:ph sz="quarter" idx="4"/>
          </p:nvPr>
        </p:nvSpPr>
        <p:spPr>
          <a:xfrm>
            <a:off x="22198221" y="9007832"/>
            <a:ext cx="18641255" cy="132491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FE7170-ABFC-4257-89CD-9E1BBAF6F28D}" type="datetimeFigureOut">
              <a:rPr lang="en-GB" smtClean="0"/>
              <a:t>27/02/2025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2219411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FE7170-ABFC-4257-89CD-9E1BBAF6F28D}" type="datetimeFigureOut">
              <a:rPr lang="en-GB" smtClean="0"/>
              <a:t>27/02/2025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915166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E7170-ABFC-4257-89CD-9E1BBAF6F28D}" type="datetimeFigureOut">
              <a:rPr lang="en-GB" smtClean="0"/>
              <a:t>27/02/2025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306588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0286" y="1644015"/>
            <a:ext cx="14142229" cy="5754053"/>
          </a:xfrm>
        </p:spPr>
        <p:txBody>
          <a:bodyPr anchor="b"/>
          <a:lstStyle>
            <a:lvl1pPr>
              <a:defRPr sz="11507"/>
            </a:lvl1pPr>
          </a:lstStyle>
          <a:p>
            <a:r>
              <a:rPr lang="en-US"/>
              <a:t>Click to edit Master title style</a:t>
            </a:r>
            <a:endParaRPr lang="en-US" dirty="0"/>
          </a:p>
        </p:txBody>
      </p:sp>
      <p:sp>
        <p:nvSpPr>
          <p:cNvPr id="3" name="Content Placeholder 2"/>
          <p:cNvSpPr>
            <a:spLocks noGrp="1"/>
          </p:cNvSpPr>
          <p:nvPr>
            <p:ph idx="1"/>
          </p:nvPr>
        </p:nvSpPr>
        <p:spPr>
          <a:xfrm>
            <a:off x="18641255" y="3550618"/>
            <a:ext cx="22198221" cy="17524743"/>
          </a:xfrm>
        </p:spPr>
        <p:txBody>
          <a:bodyPr/>
          <a:lstStyle>
            <a:lvl1pPr>
              <a:defRPr sz="11507"/>
            </a:lvl1pPr>
            <a:lvl2pPr>
              <a:defRPr sz="10068"/>
            </a:lvl2pPr>
            <a:lvl3pPr>
              <a:defRPr sz="8630"/>
            </a:lvl3pPr>
            <a:lvl4pPr>
              <a:defRPr sz="7192"/>
            </a:lvl4pPr>
            <a:lvl5pPr>
              <a:defRPr sz="7192"/>
            </a:lvl5pPr>
            <a:lvl6pPr>
              <a:defRPr sz="7192"/>
            </a:lvl6pPr>
            <a:lvl7pPr>
              <a:defRPr sz="7192"/>
            </a:lvl7pPr>
            <a:lvl8pPr>
              <a:defRPr sz="7192"/>
            </a:lvl8pPr>
            <a:lvl9pPr>
              <a:defRPr sz="719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0286" y="7398068"/>
            <a:ext cx="14142229" cy="13705835"/>
          </a:xfrm>
        </p:spPr>
        <p:txBody>
          <a:bodyPr/>
          <a:lstStyle>
            <a:lvl1pPr marL="0" indent="0">
              <a:buNone/>
              <a:defRPr sz="5753"/>
            </a:lvl1pPr>
            <a:lvl2pPr marL="1644000" indent="0">
              <a:buNone/>
              <a:defRPr sz="5034"/>
            </a:lvl2pPr>
            <a:lvl3pPr marL="3288000" indent="0">
              <a:buNone/>
              <a:defRPr sz="4315"/>
            </a:lvl3pPr>
            <a:lvl4pPr marL="4931999" indent="0">
              <a:buNone/>
              <a:defRPr sz="3596"/>
            </a:lvl4pPr>
            <a:lvl5pPr marL="6575999" indent="0">
              <a:buNone/>
              <a:defRPr sz="3596"/>
            </a:lvl5pPr>
            <a:lvl6pPr marL="8219999" indent="0">
              <a:buNone/>
              <a:defRPr sz="3596"/>
            </a:lvl6pPr>
            <a:lvl7pPr marL="9863999" indent="0">
              <a:buNone/>
              <a:defRPr sz="3596"/>
            </a:lvl7pPr>
            <a:lvl8pPr marL="11507998" indent="0">
              <a:buNone/>
              <a:defRPr sz="3596"/>
            </a:lvl8pPr>
            <a:lvl9pPr marL="13151998" indent="0">
              <a:buNone/>
              <a:defRPr sz="3596"/>
            </a:lvl9pPr>
          </a:lstStyle>
          <a:p>
            <a:pPr lvl="0"/>
            <a:r>
              <a:rPr lang="en-US"/>
              <a:t>Click to edit Master text styles</a:t>
            </a:r>
          </a:p>
        </p:txBody>
      </p:sp>
      <p:sp>
        <p:nvSpPr>
          <p:cNvPr id="5" name="Date Placeholder 4"/>
          <p:cNvSpPr>
            <a:spLocks noGrp="1"/>
          </p:cNvSpPr>
          <p:nvPr>
            <p:ph type="dt" sz="half" idx="10"/>
          </p:nvPr>
        </p:nvSpPr>
        <p:spPr/>
        <p:txBody>
          <a:bodyPr/>
          <a:lstStyle/>
          <a:p>
            <a:fld id="{DBFE7170-ABFC-4257-89CD-9E1BBAF6F28D}" type="datetimeFigureOut">
              <a:rPr lang="en-GB" smtClean="0"/>
              <a:t>27/02/2025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3688728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0286" y="1644015"/>
            <a:ext cx="14142229" cy="5754053"/>
          </a:xfrm>
        </p:spPr>
        <p:txBody>
          <a:bodyPr anchor="b"/>
          <a:lstStyle>
            <a:lvl1pPr>
              <a:defRPr sz="11507"/>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41255" y="3550618"/>
            <a:ext cx="22198221" cy="17524743"/>
          </a:xfrm>
        </p:spPr>
        <p:txBody>
          <a:bodyPr anchor="t"/>
          <a:lstStyle>
            <a:lvl1pPr marL="0" indent="0">
              <a:buNone/>
              <a:defRPr sz="11507"/>
            </a:lvl1pPr>
            <a:lvl2pPr marL="1644000" indent="0">
              <a:buNone/>
              <a:defRPr sz="10068"/>
            </a:lvl2pPr>
            <a:lvl3pPr marL="3288000" indent="0">
              <a:buNone/>
              <a:defRPr sz="8630"/>
            </a:lvl3pPr>
            <a:lvl4pPr marL="4931999" indent="0">
              <a:buNone/>
              <a:defRPr sz="7192"/>
            </a:lvl4pPr>
            <a:lvl5pPr marL="6575999" indent="0">
              <a:buNone/>
              <a:defRPr sz="7192"/>
            </a:lvl5pPr>
            <a:lvl6pPr marL="8219999" indent="0">
              <a:buNone/>
              <a:defRPr sz="7192"/>
            </a:lvl6pPr>
            <a:lvl7pPr marL="9863999" indent="0">
              <a:buNone/>
              <a:defRPr sz="7192"/>
            </a:lvl7pPr>
            <a:lvl8pPr marL="11507998" indent="0">
              <a:buNone/>
              <a:defRPr sz="7192"/>
            </a:lvl8pPr>
            <a:lvl9pPr marL="13151998" indent="0">
              <a:buNone/>
              <a:defRPr sz="7192"/>
            </a:lvl9pPr>
          </a:lstStyle>
          <a:p>
            <a:r>
              <a:rPr lang="en-US"/>
              <a:t>Click icon to add picture</a:t>
            </a:r>
            <a:endParaRPr lang="en-US" dirty="0"/>
          </a:p>
        </p:txBody>
      </p:sp>
      <p:sp>
        <p:nvSpPr>
          <p:cNvPr id="4" name="Text Placeholder 3"/>
          <p:cNvSpPr>
            <a:spLocks noGrp="1"/>
          </p:cNvSpPr>
          <p:nvPr>
            <p:ph type="body" sz="half" idx="2"/>
          </p:nvPr>
        </p:nvSpPr>
        <p:spPr>
          <a:xfrm>
            <a:off x="3020286" y="7398068"/>
            <a:ext cx="14142229" cy="13705835"/>
          </a:xfrm>
        </p:spPr>
        <p:txBody>
          <a:bodyPr/>
          <a:lstStyle>
            <a:lvl1pPr marL="0" indent="0">
              <a:buNone/>
              <a:defRPr sz="5753"/>
            </a:lvl1pPr>
            <a:lvl2pPr marL="1644000" indent="0">
              <a:buNone/>
              <a:defRPr sz="5034"/>
            </a:lvl2pPr>
            <a:lvl3pPr marL="3288000" indent="0">
              <a:buNone/>
              <a:defRPr sz="4315"/>
            </a:lvl3pPr>
            <a:lvl4pPr marL="4931999" indent="0">
              <a:buNone/>
              <a:defRPr sz="3596"/>
            </a:lvl4pPr>
            <a:lvl5pPr marL="6575999" indent="0">
              <a:buNone/>
              <a:defRPr sz="3596"/>
            </a:lvl5pPr>
            <a:lvl6pPr marL="8219999" indent="0">
              <a:buNone/>
              <a:defRPr sz="3596"/>
            </a:lvl6pPr>
            <a:lvl7pPr marL="9863999" indent="0">
              <a:buNone/>
              <a:defRPr sz="3596"/>
            </a:lvl7pPr>
            <a:lvl8pPr marL="11507998" indent="0">
              <a:buNone/>
              <a:defRPr sz="3596"/>
            </a:lvl8pPr>
            <a:lvl9pPr marL="13151998" indent="0">
              <a:buNone/>
              <a:defRPr sz="3596"/>
            </a:lvl9pPr>
          </a:lstStyle>
          <a:p>
            <a:pPr lvl="0"/>
            <a:r>
              <a:rPr lang="en-US"/>
              <a:t>Click to edit Master text styles</a:t>
            </a:r>
          </a:p>
        </p:txBody>
      </p:sp>
      <p:sp>
        <p:nvSpPr>
          <p:cNvPr id="5" name="Date Placeholder 4"/>
          <p:cNvSpPr>
            <a:spLocks noGrp="1"/>
          </p:cNvSpPr>
          <p:nvPr>
            <p:ph type="dt" sz="half" idx="10"/>
          </p:nvPr>
        </p:nvSpPr>
        <p:spPr/>
        <p:txBody>
          <a:bodyPr/>
          <a:lstStyle/>
          <a:p>
            <a:fld id="{DBFE7170-ABFC-4257-89CD-9E1BBAF6F28D}" type="datetimeFigureOut">
              <a:rPr lang="en-GB" smtClean="0"/>
              <a:t>27/02/2025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A5B4EC-5648-4F79-9C09-DAB2EB2D4E59}" type="slidenum">
              <a:rPr lang="en-GB" smtClean="0"/>
              <a:t>‹N°›</a:t>
            </a:fld>
            <a:endParaRPr lang="en-GB"/>
          </a:p>
        </p:txBody>
      </p:sp>
    </p:spTree>
    <p:extLst>
      <p:ext uri="{BB962C8B-B14F-4D97-AF65-F5344CB8AC3E}">
        <p14:creationId xmlns:p14="http://schemas.microsoft.com/office/powerpoint/2010/main" val="3826137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4573" y="1312930"/>
            <a:ext cx="37819192" cy="476650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4573" y="6564643"/>
            <a:ext cx="37819192" cy="1564668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4573" y="22856377"/>
            <a:ext cx="9865876" cy="1312929"/>
          </a:xfrm>
          <a:prstGeom prst="rect">
            <a:avLst/>
          </a:prstGeom>
        </p:spPr>
        <p:txBody>
          <a:bodyPr vert="horz" lIns="91440" tIns="45720" rIns="91440" bIns="45720" rtlCol="0" anchor="ctr"/>
          <a:lstStyle>
            <a:lvl1pPr algn="l">
              <a:defRPr sz="4315">
                <a:solidFill>
                  <a:schemeClr val="tx1">
                    <a:tint val="75000"/>
                  </a:schemeClr>
                </a:solidFill>
              </a:defRPr>
            </a:lvl1pPr>
          </a:lstStyle>
          <a:p>
            <a:fld id="{DBFE7170-ABFC-4257-89CD-9E1BBAF6F28D}" type="datetimeFigureOut">
              <a:rPr lang="en-GB" smtClean="0"/>
              <a:t>27/02/2025</a:t>
            </a:fld>
            <a:endParaRPr lang="en-GB"/>
          </a:p>
        </p:txBody>
      </p:sp>
      <p:sp>
        <p:nvSpPr>
          <p:cNvPr id="5" name="Footer Placeholder 4"/>
          <p:cNvSpPr>
            <a:spLocks noGrp="1"/>
          </p:cNvSpPr>
          <p:nvPr>
            <p:ph type="ftr" sz="quarter" idx="3"/>
          </p:nvPr>
        </p:nvSpPr>
        <p:spPr>
          <a:xfrm>
            <a:off x="14524762" y="22856377"/>
            <a:ext cx="14798814" cy="1312929"/>
          </a:xfrm>
          <a:prstGeom prst="rect">
            <a:avLst/>
          </a:prstGeom>
        </p:spPr>
        <p:txBody>
          <a:bodyPr vert="horz" lIns="91440" tIns="45720" rIns="91440" bIns="45720" rtlCol="0" anchor="ctr"/>
          <a:lstStyle>
            <a:lvl1pPr algn="ctr">
              <a:defRPr sz="4315">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30967889" y="22856377"/>
            <a:ext cx="9865876" cy="1312929"/>
          </a:xfrm>
          <a:prstGeom prst="rect">
            <a:avLst/>
          </a:prstGeom>
        </p:spPr>
        <p:txBody>
          <a:bodyPr vert="horz" lIns="91440" tIns="45720" rIns="91440" bIns="45720" rtlCol="0" anchor="ctr"/>
          <a:lstStyle>
            <a:lvl1pPr algn="r">
              <a:defRPr sz="4315">
                <a:solidFill>
                  <a:schemeClr val="tx1">
                    <a:tint val="75000"/>
                  </a:schemeClr>
                </a:solidFill>
              </a:defRPr>
            </a:lvl1pPr>
          </a:lstStyle>
          <a:p>
            <a:fld id="{8AA5B4EC-5648-4F79-9C09-DAB2EB2D4E59}" type="slidenum">
              <a:rPr lang="en-GB" smtClean="0"/>
              <a:t>‹N°›</a:t>
            </a:fld>
            <a:endParaRPr lang="en-GB"/>
          </a:p>
        </p:txBody>
      </p:sp>
    </p:spTree>
    <p:extLst>
      <p:ext uri="{BB962C8B-B14F-4D97-AF65-F5344CB8AC3E}">
        <p14:creationId xmlns:p14="http://schemas.microsoft.com/office/powerpoint/2010/main" val="23098109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88000" rtl="0" eaLnBrk="1" latinLnBrk="0" hangingPunct="1">
        <a:lnSpc>
          <a:spcPct val="90000"/>
        </a:lnSpc>
        <a:spcBef>
          <a:spcPct val="0"/>
        </a:spcBef>
        <a:buNone/>
        <a:defRPr sz="15822" kern="1200">
          <a:solidFill>
            <a:schemeClr val="tx1"/>
          </a:solidFill>
          <a:latin typeface="+mj-lt"/>
          <a:ea typeface="+mj-ea"/>
          <a:cs typeface="+mj-cs"/>
        </a:defRPr>
      </a:lvl1pPr>
    </p:titleStyle>
    <p:bodyStyle>
      <a:lvl1pPr marL="822000" indent="-822000" algn="l" defTabSz="3288000" rtl="0" eaLnBrk="1" latinLnBrk="0" hangingPunct="1">
        <a:lnSpc>
          <a:spcPct val="90000"/>
        </a:lnSpc>
        <a:spcBef>
          <a:spcPts val="3596"/>
        </a:spcBef>
        <a:buFont typeface="Arial" panose="020B0604020202020204" pitchFamily="34" charset="0"/>
        <a:buChar char="•"/>
        <a:defRPr sz="10068" kern="1200">
          <a:solidFill>
            <a:schemeClr val="tx1"/>
          </a:solidFill>
          <a:latin typeface="+mn-lt"/>
          <a:ea typeface="+mn-ea"/>
          <a:cs typeface="+mn-cs"/>
        </a:defRPr>
      </a:lvl1pPr>
      <a:lvl2pPr marL="2466000" indent="-822000" algn="l" defTabSz="3288000" rtl="0" eaLnBrk="1" latinLnBrk="0" hangingPunct="1">
        <a:lnSpc>
          <a:spcPct val="90000"/>
        </a:lnSpc>
        <a:spcBef>
          <a:spcPts val="1798"/>
        </a:spcBef>
        <a:buFont typeface="Arial" panose="020B0604020202020204" pitchFamily="34" charset="0"/>
        <a:buChar char="•"/>
        <a:defRPr sz="8630" kern="1200">
          <a:solidFill>
            <a:schemeClr val="tx1"/>
          </a:solidFill>
          <a:latin typeface="+mn-lt"/>
          <a:ea typeface="+mn-ea"/>
          <a:cs typeface="+mn-cs"/>
        </a:defRPr>
      </a:lvl2pPr>
      <a:lvl3pPr marL="4109999" indent="-822000" algn="l" defTabSz="3288000" rtl="0" eaLnBrk="1" latinLnBrk="0" hangingPunct="1">
        <a:lnSpc>
          <a:spcPct val="90000"/>
        </a:lnSpc>
        <a:spcBef>
          <a:spcPts val="1798"/>
        </a:spcBef>
        <a:buFont typeface="Arial" panose="020B0604020202020204" pitchFamily="34" charset="0"/>
        <a:buChar char="•"/>
        <a:defRPr sz="7192" kern="1200">
          <a:solidFill>
            <a:schemeClr val="tx1"/>
          </a:solidFill>
          <a:latin typeface="+mn-lt"/>
          <a:ea typeface="+mn-ea"/>
          <a:cs typeface="+mn-cs"/>
        </a:defRPr>
      </a:lvl3pPr>
      <a:lvl4pPr marL="5753999" indent="-822000" algn="l" defTabSz="3288000" rtl="0" eaLnBrk="1" latinLnBrk="0" hangingPunct="1">
        <a:lnSpc>
          <a:spcPct val="90000"/>
        </a:lnSpc>
        <a:spcBef>
          <a:spcPts val="1798"/>
        </a:spcBef>
        <a:buFont typeface="Arial" panose="020B0604020202020204" pitchFamily="34" charset="0"/>
        <a:buChar char="•"/>
        <a:defRPr sz="6472" kern="1200">
          <a:solidFill>
            <a:schemeClr val="tx1"/>
          </a:solidFill>
          <a:latin typeface="+mn-lt"/>
          <a:ea typeface="+mn-ea"/>
          <a:cs typeface="+mn-cs"/>
        </a:defRPr>
      </a:lvl4pPr>
      <a:lvl5pPr marL="7397999" indent="-822000" algn="l" defTabSz="3288000" rtl="0" eaLnBrk="1" latinLnBrk="0" hangingPunct="1">
        <a:lnSpc>
          <a:spcPct val="90000"/>
        </a:lnSpc>
        <a:spcBef>
          <a:spcPts val="1798"/>
        </a:spcBef>
        <a:buFont typeface="Arial" panose="020B0604020202020204" pitchFamily="34" charset="0"/>
        <a:buChar char="•"/>
        <a:defRPr sz="6472" kern="1200">
          <a:solidFill>
            <a:schemeClr val="tx1"/>
          </a:solidFill>
          <a:latin typeface="+mn-lt"/>
          <a:ea typeface="+mn-ea"/>
          <a:cs typeface="+mn-cs"/>
        </a:defRPr>
      </a:lvl5pPr>
      <a:lvl6pPr marL="9041999" indent="-822000" algn="l" defTabSz="3288000" rtl="0" eaLnBrk="1" latinLnBrk="0" hangingPunct="1">
        <a:lnSpc>
          <a:spcPct val="90000"/>
        </a:lnSpc>
        <a:spcBef>
          <a:spcPts val="1798"/>
        </a:spcBef>
        <a:buFont typeface="Arial" panose="020B0604020202020204" pitchFamily="34" charset="0"/>
        <a:buChar char="•"/>
        <a:defRPr sz="6472" kern="1200">
          <a:solidFill>
            <a:schemeClr val="tx1"/>
          </a:solidFill>
          <a:latin typeface="+mn-lt"/>
          <a:ea typeface="+mn-ea"/>
          <a:cs typeface="+mn-cs"/>
        </a:defRPr>
      </a:lvl6pPr>
      <a:lvl7pPr marL="10685998" indent="-822000" algn="l" defTabSz="3288000" rtl="0" eaLnBrk="1" latinLnBrk="0" hangingPunct="1">
        <a:lnSpc>
          <a:spcPct val="90000"/>
        </a:lnSpc>
        <a:spcBef>
          <a:spcPts val="1798"/>
        </a:spcBef>
        <a:buFont typeface="Arial" panose="020B0604020202020204" pitchFamily="34" charset="0"/>
        <a:buChar char="•"/>
        <a:defRPr sz="6472" kern="1200">
          <a:solidFill>
            <a:schemeClr val="tx1"/>
          </a:solidFill>
          <a:latin typeface="+mn-lt"/>
          <a:ea typeface="+mn-ea"/>
          <a:cs typeface="+mn-cs"/>
        </a:defRPr>
      </a:lvl7pPr>
      <a:lvl8pPr marL="12329998" indent="-822000" algn="l" defTabSz="3288000" rtl="0" eaLnBrk="1" latinLnBrk="0" hangingPunct="1">
        <a:lnSpc>
          <a:spcPct val="90000"/>
        </a:lnSpc>
        <a:spcBef>
          <a:spcPts val="1798"/>
        </a:spcBef>
        <a:buFont typeface="Arial" panose="020B0604020202020204" pitchFamily="34" charset="0"/>
        <a:buChar char="•"/>
        <a:defRPr sz="6472" kern="1200">
          <a:solidFill>
            <a:schemeClr val="tx1"/>
          </a:solidFill>
          <a:latin typeface="+mn-lt"/>
          <a:ea typeface="+mn-ea"/>
          <a:cs typeface="+mn-cs"/>
        </a:defRPr>
      </a:lvl8pPr>
      <a:lvl9pPr marL="13973998" indent="-822000" algn="l" defTabSz="3288000" rtl="0" eaLnBrk="1" latinLnBrk="0" hangingPunct="1">
        <a:lnSpc>
          <a:spcPct val="90000"/>
        </a:lnSpc>
        <a:spcBef>
          <a:spcPts val="1798"/>
        </a:spcBef>
        <a:buFont typeface="Arial" panose="020B0604020202020204" pitchFamily="34" charset="0"/>
        <a:buChar char="•"/>
        <a:defRPr sz="6472" kern="1200">
          <a:solidFill>
            <a:schemeClr val="tx1"/>
          </a:solidFill>
          <a:latin typeface="+mn-lt"/>
          <a:ea typeface="+mn-ea"/>
          <a:cs typeface="+mn-cs"/>
        </a:defRPr>
      </a:lvl9pPr>
    </p:bodyStyle>
    <p:otherStyle>
      <a:defPPr>
        <a:defRPr lang="en-US"/>
      </a:defPPr>
      <a:lvl1pPr marL="0" algn="l" defTabSz="3288000" rtl="0" eaLnBrk="1" latinLnBrk="0" hangingPunct="1">
        <a:defRPr sz="6472" kern="1200">
          <a:solidFill>
            <a:schemeClr val="tx1"/>
          </a:solidFill>
          <a:latin typeface="+mn-lt"/>
          <a:ea typeface="+mn-ea"/>
          <a:cs typeface="+mn-cs"/>
        </a:defRPr>
      </a:lvl1pPr>
      <a:lvl2pPr marL="1644000" algn="l" defTabSz="3288000" rtl="0" eaLnBrk="1" latinLnBrk="0" hangingPunct="1">
        <a:defRPr sz="6472" kern="1200">
          <a:solidFill>
            <a:schemeClr val="tx1"/>
          </a:solidFill>
          <a:latin typeface="+mn-lt"/>
          <a:ea typeface="+mn-ea"/>
          <a:cs typeface="+mn-cs"/>
        </a:defRPr>
      </a:lvl2pPr>
      <a:lvl3pPr marL="3288000" algn="l" defTabSz="3288000" rtl="0" eaLnBrk="1" latinLnBrk="0" hangingPunct="1">
        <a:defRPr sz="6472" kern="1200">
          <a:solidFill>
            <a:schemeClr val="tx1"/>
          </a:solidFill>
          <a:latin typeface="+mn-lt"/>
          <a:ea typeface="+mn-ea"/>
          <a:cs typeface="+mn-cs"/>
        </a:defRPr>
      </a:lvl3pPr>
      <a:lvl4pPr marL="4931999" algn="l" defTabSz="3288000" rtl="0" eaLnBrk="1" latinLnBrk="0" hangingPunct="1">
        <a:defRPr sz="6472" kern="1200">
          <a:solidFill>
            <a:schemeClr val="tx1"/>
          </a:solidFill>
          <a:latin typeface="+mn-lt"/>
          <a:ea typeface="+mn-ea"/>
          <a:cs typeface="+mn-cs"/>
        </a:defRPr>
      </a:lvl4pPr>
      <a:lvl5pPr marL="6575999" algn="l" defTabSz="3288000" rtl="0" eaLnBrk="1" latinLnBrk="0" hangingPunct="1">
        <a:defRPr sz="6472" kern="1200">
          <a:solidFill>
            <a:schemeClr val="tx1"/>
          </a:solidFill>
          <a:latin typeface="+mn-lt"/>
          <a:ea typeface="+mn-ea"/>
          <a:cs typeface="+mn-cs"/>
        </a:defRPr>
      </a:lvl5pPr>
      <a:lvl6pPr marL="8219999" algn="l" defTabSz="3288000" rtl="0" eaLnBrk="1" latinLnBrk="0" hangingPunct="1">
        <a:defRPr sz="6472" kern="1200">
          <a:solidFill>
            <a:schemeClr val="tx1"/>
          </a:solidFill>
          <a:latin typeface="+mn-lt"/>
          <a:ea typeface="+mn-ea"/>
          <a:cs typeface="+mn-cs"/>
        </a:defRPr>
      </a:lvl6pPr>
      <a:lvl7pPr marL="9863999" algn="l" defTabSz="3288000" rtl="0" eaLnBrk="1" latinLnBrk="0" hangingPunct="1">
        <a:defRPr sz="6472" kern="1200">
          <a:solidFill>
            <a:schemeClr val="tx1"/>
          </a:solidFill>
          <a:latin typeface="+mn-lt"/>
          <a:ea typeface="+mn-ea"/>
          <a:cs typeface="+mn-cs"/>
        </a:defRPr>
      </a:lvl7pPr>
      <a:lvl8pPr marL="11507998" algn="l" defTabSz="3288000" rtl="0" eaLnBrk="1" latinLnBrk="0" hangingPunct="1">
        <a:defRPr sz="6472" kern="1200">
          <a:solidFill>
            <a:schemeClr val="tx1"/>
          </a:solidFill>
          <a:latin typeface="+mn-lt"/>
          <a:ea typeface="+mn-ea"/>
          <a:cs typeface="+mn-cs"/>
        </a:defRPr>
      </a:lvl8pPr>
      <a:lvl9pPr marL="13151998" algn="l" defTabSz="3288000" rtl="0" eaLnBrk="1" latinLnBrk="0" hangingPunct="1">
        <a:defRPr sz="64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image" Target="../media/image9.jpeg"/><Relationship Id="rId5" Type="http://schemas.openxmlformats.org/officeDocument/2006/relationships/image" Target="../media/image3.emf"/><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C371B91-5F73-4919-B295-C60F5FB8DD7B}"/>
              </a:ext>
            </a:extLst>
          </p:cNvPr>
          <p:cNvSpPr>
            <a:spLocks noGrp="1"/>
          </p:cNvSpPr>
          <p:nvPr>
            <p:ph type="subTitle" idx="1"/>
          </p:nvPr>
        </p:nvSpPr>
        <p:spPr>
          <a:xfrm>
            <a:off x="585078" y="7598904"/>
            <a:ext cx="9021650" cy="9959606"/>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fontScale="85000" lnSpcReduction="20000"/>
          </a:bodyPr>
          <a:lstStyle/>
          <a:p>
            <a:r>
              <a:rPr lang="en-GB" sz="5400" b="1" dirty="0">
                <a:solidFill>
                  <a:srgbClr val="002060"/>
                </a:solidFill>
                <a:latin typeface="Arial"/>
                <a:ea typeface="Verdana" panose="020B0604030504040204" pitchFamily="34" charset="0"/>
                <a:cs typeface="Arial"/>
              </a:rPr>
              <a:t>Background</a:t>
            </a:r>
          </a:p>
          <a:p>
            <a:pPr algn="l">
              <a:lnSpc>
                <a:spcPct val="110000"/>
              </a:lnSpc>
            </a:pPr>
            <a:r>
              <a:rPr lang="en-US" sz="3600" dirty="0">
                <a:solidFill>
                  <a:srgbClr val="002060"/>
                </a:solidFill>
                <a:latin typeface="Arial"/>
                <a:ea typeface="Verdana"/>
                <a:cs typeface="Arial"/>
              </a:rPr>
              <a:t>Digital Care Pathways for Rare Brain Diseases research project (2023-2024) is coordinated by the European Brain Council. The study is looking at the unmet needs while using digital care pathways and aiming to assess the benefits of health digital tools from the patient’ perspective based on the COVID-19 pandemic experience, presenting the phenylketonuria (PKU) case study. </a:t>
            </a:r>
            <a:r>
              <a:rPr lang="en-GB" sz="3600" dirty="0">
                <a:solidFill>
                  <a:srgbClr val="002060"/>
                </a:solidFill>
                <a:latin typeface="Arial"/>
                <a:ea typeface="Verdana"/>
                <a:cs typeface="Arial"/>
              </a:rPr>
              <a:t>PKU is a rare neurometabolic disorder. In Europe, </a:t>
            </a:r>
            <a:r>
              <a:rPr lang="en-US" sz="3600" dirty="0">
                <a:solidFill>
                  <a:srgbClr val="002060"/>
                </a:solidFill>
                <a:latin typeface="Arial"/>
                <a:ea typeface="Verdana"/>
                <a:cs typeface="Arial"/>
              </a:rPr>
              <a:t>PKU prevalence is about 10:100,000 newborns. The Covid-19 pandemic accelerated the healthcare sector’s digital transformation agenda. The delivery of telemedicine services instead of many face-to-face procedures has been expanded and many healthcare services shifted online remotely. The study is looking at the unmet needs of patients related to information, education and communication in the management and monitoring of Phenylketonuria (PKU) along the digital care pathways. </a:t>
            </a:r>
            <a:endParaRPr lang="en-GB" sz="3200" dirty="0">
              <a:solidFill>
                <a:srgbClr val="002060"/>
              </a:solidFill>
              <a:latin typeface="Arial"/>
              <a:ea typeface="Verdana" panose="020B0604030504040204" pitchFamily="34" charset="0"/>
              <a:cs typeface="Arial"/>
            </a:endParaRPr>
          </a:p>
        </p:txBody>
      </p:sp>
      <p:sp>
        <p:nvSpPr>
          <p:cNvPr id="4" name="CasellaDiTesto 3">
            <a:extLst>
              <a:ext uri="{FF2B5EF4-FFF2-40B4-BE49-F238E27FC236}">
                <a16:creationId xmlns:a16="http://schemas.microsoft.com/office/drawing/2014/main" id="{F6200AFC-06BF-1C7B-C75C-3A06C3292A3E}"/>
              </a:ext>
            </a:extLst>
          </p:cNvPr>
          <p:cNvSpPr txBox="1"/>
          <p:nvPr/>
        </p:nvSpPr>
        <p:spPr>
          <a:xfrm>
            <a:off x="585528" y="17546205"/>
            <a:ext cx="9020003" cy="639044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indent="0" algn="ctr" defTabSz="3288000">
              <a:lnSpc>
                <a:spcPct val="90000"/>
              </a:lnSpc>
              <a:spcBef>
                <a:spcPts val="3596"/>
              </a:spcBef>
              <a:buFont typeface="Arial" panose="020B0604020202020204" pitchFamily="34" charset="0"/>
              <a:buNone/>
              <a:defRPr sz="7200">
                <a:solidFill>
                  <a:srgbClr val="002060"/>
                </a:solidFill>
                <a:latin typeface="Verdana" panose="020B0604030504040204" pitchFamily="34" charset="0"/>
                <a:ea typeface="Verdana" panose="020B0604030504040204" pitchFamily="34" charset="0"/>
                <a:cs typeface="Verdana" panose="020B0604030504040204" pitchFamily="34" charset="0"/>
              </a:defRPr>
            </a:lvl1pPr>
            <a:lvl2pPr marL="1644000" indent="0" algn="ctr" defTabSz="3288000">
              <a:lnSpc>
                <a:spcPct val="90000"/>
              </a:lnSpc>
              <a:spcBef>
                <a:spcPts val="1798"/>
              </a:spcBef>
              <a:buFont typeface="Arial" panose="020B0604020202020204" pitchFamily="34" charset="0"/>
              <a:buNone/>
              <a:defRPr sz="7192">
                <a:solidFill>
                  <a:schemeClr val="dk1"/>
                </a:solidFill>
              </a:defRPr>
            </a:lvl2pPr>
            <a:lvl3pPr marL="3288000" indent="0" algn="ctr" defTabSz="3288000">
              <a:lnSpc>
                <a:spcPct val="90000"/>
              </a:lnSpc>
              <a:spcBef>
                <a:spcPts val="1798"/>
              </a:spcBef>
              <a:buFont typeface="Arial" panose="020B0604020202020204" pitchFamily="34" charset="0"/>
              <a:buNone/>
              <a:defRPr sz="6472">
                <a:solidFill>
                  <a:schemeClr val="dk1"/>
                </a:solidFill>
              </a:defRPr>
            </a:lvl3pPr>
            <a:lvl4pPr marL="4931999" indent="0" algn="ctr" defTabSz="3288000">
              <a:lnSpc>
                <a:spcPct val="90000"/>
              </a:lnSpc>
              <a:spcBef>
                <a:spcPts val="1798"/>
              </a:spcBef>
              <a:buFont typeface="Arial" panose="020B0604020202020204" pitchFamily="34" charset="0"/>
              <a:buNone/>
              <a:defRPr sz="5753">
                <a:solidFill>
                  <a:schemeClr val="dk1"/>
                </a:solidFill>
              </a:defRPr>
            </a:lvl4pPr>
            <a:lvl5pPr marL="6575999" indent="0" algn="ctr" defTabSz="3288000">
              <a:lnSpc>
                <a:spcPct val="90000"/>
              </a:lnSpc>
              <a:spcBef>
                <a:spcPts val="1798"/>
              </a:spcBef>
              <a:buFont typeface="Arial" panose="020B0604020202020204" pitchFamily="34" charset="0"/>
              <a:buNone/>
              <a:defRPr sz="5753">
                <a:solidFill>
                  <a:schemeClr val="dk1"/>
                </a:solidFill>
              </a:defRPr>
            </a:lvl5pPr>
            <a:lvl6pPr marL="8219999" indent="0" algn="ctr" defTabSz="3288000">
              <a:lnSpc>
                <a:spcPct val="90000"/>
              </a:lnSpc>
              <a:spcBef>
                <a:spcPts val="1798"/>
              </a:spcBef>
              <a:buFont typeface="Arial" panose="020B0604020202020204" pitchFamily="34" charset="0"/>
              <a:buNone/>
              <a:defRPr sz="5753">
                <a:solidFill>
                  <a:schemeClr val="dk1"/>
                </a:solidFill>
              </a:defRPr>
            </a:lvl6pPr>
            <a:lvl7pPr marL="9863999" indent="0" algn="ctr" defTabSz="3288000">
              <a:lnSpc>
                <a:spcPct val="90000"/>
              </a:lnSpc>
              <a:spcBef>
                <a:spcPts val="1798"/>
              </a:spcBef>
              <a:buFont typeface="Arial" panose="020B0604020202020204" pitchFamily="34" charset="0"/>
              <a:buNone/>
              <a:defRPr sz="5753">
                <a:solidFill>
                  <a:schemeClr val="dk1"/>
                </a:solidFill>
              </a:defRPr>
            </a:lvl7pPr>
            <a:lvl8pPr marL="11507998" indent="0" algn="ctr" defTabSz="3288000">
              <a:lnSpc>
                <a:spcPct val="90000"/>
              </a:lnSpc>
              <a:spcBef>
                <a:spcPts val="1798"/>
              </a:spcBef>
              <a:buFont typeface="Arial" panose="020B0604020202020204" pitchFamily="34" charset="0"/>
              <a:buNone/>
              <a:defRPr sz="5753">
                <a:solidFill>
                  <a:schemeClr val="dk1"/>
                </a:solidFill>
              </a:defRPr>
            </a:lvl8pPr>
            <a:lvl9pPr marL="13151998" indent="0" algn="ctr" defTabSz="3288000">
              <a:lnSpc>
                <a:spcPct val="90000"/>
              </a:lnSpc>
              <a:spcBef>
                <a:spcPts val="1798"/>
              </a:spcBef>
              <a:buFont typeface="Arial" panose="020B0604020202020204" pitchFamily="34" charset="0"/>
              <a:buNone/>
              <a:defRPr sz="5753">
                <a:solidFill>
                  <a:schemeClr val="dk1"/>
                </a:solidFill>
              </a:defRPr>
            </a:lvl9pPr>
          </a:lstStyle>
          <a:p>
            <a:r>
              <a:rPr lang="en-US" sz="5400" b="1" dirty="0">
                <a:latin typeface="Arial"/>
                <a:cs typeface="Arial"/>
              </a:rPr>
              <a:t>Methods</a:t>
            </a:r>
          </a:p>
          <a:p>
            <a:pPr algn="l"/>
            <a:r>
              <a:rPr lang="en-US" sz="3200" dirty="0">
                <a:latin typeface="Arial"/>
                <a:cs typeface="Arial"/>
              </a:rPr>
              <a:t>A survey (see fig. 1) was co-designed with PKU patients’ representatives, translated in German and Spanish, and anonymously launched in the EU Survey platform. The survey contained questions on demographic profile of respondents, 13 questions about patient unmet needs on information, communication and education, 8 questions regarding the patients experience on access to the care pathways during the COVID-19, and 13 questions on the role of digital tools in supporting PKU management. </a:t>
            </a:r>
            <a:endParaRPr lang="it-IT" sz="3200" dirty="0">
              <a:latin typeface="Arial"/>
              <a:cs typeface="Arial"/>
            </a:endParaRPr>
          </a:p>
        </p:txBody>
      </p:sp>
      <p:sp>
        <p:nvSpPr>
          <p:cNvPr id="5" name="CasellaDiTesto 4">
            <a:extLst>
              <a:ext uri="{FF2B5EF4-FFF2-40B4-BE49-F238E27FC236}">
                <a16:creationId xmlns:a16="http://schemas.microsoft.com/office/drawing/2014/main" id="{2F7A0861-DC72-3061-010F-BB95794EB01C}"/>
              </a:ext>
            </a:extLst>
          </p:cNvPr>
          <p:cNvSpPr txBox="1"/>
          <p:nvPr/>
        </p:nvSpPr>
        <p:spPr>
          <a:xfrm>
            <a:off x="16952432" y="7891317"/>
            <a:ext cx="12675829" cy="601100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defPPr>
              <a:defRPr lang="en-US"/>
            </a:defPPr>
            <a:lvl1pPr indent="0" algn="ctr" defTabSz="3288000">
              <a:lnSpc>
                <a:spcPct val="90000"/>
              </a:lnSpc>
              <a:spcBef>
                <a:spcPts val="3596"/>
              </a:spcBef>
              <a:buFont typeface="Arial" panose="020B0604020202020204" pitchFamily="34" charset="0"/>
              <a:buNone/>
              <a:defRPr sz="3200">
                <a:solidFill>
                  <a:srgbClr val="002060"/>
                </a:solidFill>
                <a:latin typeface="Verdana" panose="020B0604030504040204" pitchFamily="34" charset="0"/>
                <a:ea typeface="Verdana" panose="020B0604030504040204" pitchFamily="34" charset="0"/>
                <a:cs typeface="Verdana" panose="020B0604030504040204" pitchFamily="34" charset="0"/>
              </a:defRPr>
            </a:lvl1pPr>
            <a:lvl2pPr marL="1644000" indent="0" algn="ctr" defTabSz="3288000">
              <a:lnSpc>
                <a:spcPct val="90000"/>
              </a:lnSpc>
              <a:spcBef>
                <a:spcPts val="1798"/>
              </a:spcBef>
              <a:buFont typeface="Arial" panose="020B0604020202020204" pitchFamily="34" charset="0"/>
              <a:buNone/>
              <a:defRPr sz="7192">
                <a:solidFill>
                  <a:schemeClr val="dk1"/>
                </a:solidFill>
              </a:defRPr>
            </a:lvl2pPr>
            <a:lvl3pPr marL="3288000" indent="0" algn="ctr" defTabSz="3288000">
              <a:lnSpc>
                <a:spcPct val="90000"/>
              </a:lnSpc>
              <a:spcBef>
                <a:spcPts val="1798"/>
              </a:spcBef>
              <a:buFont typeface="Arial" panose="020B0604020202020204" pitchFamily="34" charset="0"/>
              <a:buNone/>
              <a:defRPr sz="6472">
                <a:solidFill>
                  <a:schemeClr val="dk1"/>
                </a:solidFill>
              </a:defRPr>
            </a:lvl3pPr>
            <a:lvl4pPr marL="4931999" indent="0" algn="ctr" defTabSz="3288000">
              <a:lnSpc>
                <a:spcPct val="90000"/>
              </a:lnSpc>
              <a:spcBef>
                <a:spcPts val="1798"/>
              </a:spcBef>
              <a:buFont typeface="Arial" panose="020B0604020202020204" pitchFamily="34" charset="0"/>
              <a:buNone/>
              <a:defRPr sz="5753">
                <a:solidFill>
                  <a:schemeClr val="dk1"/>
                </a:solidFill>
              </a:defRPr>
            </a:lvl4pPr>
            <a:lvl5pPr marL="6575999" indent="0" algn="ctr" defTabSz="3288000">
              <a:lnSpc>
                <a:spcPct val="90000"/>
              </a:lnSpc>
              <a:spcBef>
                <a:spcPts val="1798"/>
              </a:spcBef>
              <a:buFont typeface="Arial" panose="020B0604020202020204" pitchFamily="34" charset="0"/>
              <a:buNone/>
              <a:defRPr sz="5753">
                <a:solidFill>
                  <a:schemeClr val="dk1"/>
                </a:solidFill>
              </a:defRPr>
            </a:lvl5pPr>
            <a:lvl6pPr marL="8219999" indent="0" algn="ctr" defTabSz="3288000">
              <a:lnSpc>
                <a:spcPct val="90000"/>
              </a:lnSpc>
              <a:spcBef>
                <a:spcPts val="1798"/>
              </a:spcBef>
              <a:buFont typeface="Arial" panose="020B0604020202020204" pitchFamily="34" charset="0"/>
              <a:buNone/>
              <a:defRPr sz="5753">
                <a:solidFill>
                  <a:schemeClr val="dk1"/>
                </a:solidFill>
              </a:defRPr>
            </a:lvl6pPr>
            <a:lvl7pPr marL="9863999" indent="0" algn="ctr" defTabSz="3288000">
              <a:lnSpc>
                <a:spcPct val="90000"/>
              </a:lnSpc>
              <a:spcBef>
                <a:spcPts val="1798"/>
              </a:spcBef>
              <a:buFont typeface="Arial" panose="020B0604020202020204" pitchFamily="34" charset="0"/>
              <a:buNone/>
              <a:defRPr sz="5753">
                <a:solidFill>
                  <a:schemeClr val="dk1"/>
                </a:solidFill>
              </a:defRPr>
            </a:lvl7pPr>
            <a:lvl8pPr marL="11507998" indent="0" algn="ctr" defTabSz="3288000">
              <a:lnSpc>
                <a:spcPct val="90000"/>
              </a:lnSpc>
              <a:spcBef>
                <a:spcPts val="1798"/>
              </a:spcBef>
              <a:buFont typeface="Arial" panose="020B0604020202020204" pitchFamily="34" charset="0"/>
              <a:buNone/>
              <a:defRPr sz="5753">
                <a:solidFill>
                  <a:schemeClr val="dk1"/>
                </a:solidFill>
              </a:defRPr>
            </a:lvl8pPr>
            <a:lvl9pPr marL="13151998" indent="0" algn="ctr" defTabSz="3288000">
              <a:lnSpc>
                <a:spcPct val="90000"/>
              </a:lnSpc>
              <a:spcBef>
                <a:spcPts val="1798"/>
              </a:spcBef>
              <a:buFont typeface="Arial" panose="020B0604020202020204" pitchFamily="34" charset="0"/>
              <a:buNone/>
              <a:defRPr sz="5753">
                <a:solidFill>
                  <a:schemeClr val="dk1"/>
                </a:solidFill>
              </a:defRPr>
            </a:lvl9pPr>
          </a:lstStyle>
          <a:p>
            <a:r>
              <a:rPr lang="en-GB" sz="5400" b="1" dirty="0">
                <a:latin typeface="Arial"/>
                <a:cs typeface="Arial"/>
              </a:rPr>
              <a:t>Results</a:t>
            </a:r>
          </a:p>
          <a:p>
            <a:pPr algn="l"/>
            <a:r>
              <a:rPr lang="en-US" dirty="0">
                <a:latin typeface="Arial"/>
                <a:cs typeface="Arial"/>
              </a:rPr>
              <a:t>75 respondents (59% patients, 41% parents) participated to the survey. Information about PKU and communication between patient and healthcare professionals are extremely important (44% and 60%), and education on digital platform for the management of PKU is very important (47%). Digital tools (e-mail, mobile Apps, WhatsApp messaging, virtual calls) are needed for sharing information and for communicating before the clinic visit (75%) and enhance understanding the information provided for treatment or monitoring (90%). On day-to-day PKU management, Apps, wearables, e-mail, telephone call could help for understanding information received from the center and for communication (90%). </a:t>
            </a:r>
            <a:endParaRPr lang="it-IT" dirty="0">
              <a:latin typeface="Arial"/>
              <a:cs typeface="Arial"/>
            </a:endParaRPr>
          </a:p>
          <a:p>
            <a:endParaRPr lang="en-US" sz="4000" dirty="0">
              <a:latin typeface="Arial"/>
              <a:cs typeface="Arial"/>
            </a:endParaRPr>
          </a:p>
        </p:txBody>
      </p:sp>
      <p:sp>
        <p:nvSpPr>
          <p:cNvPr id="6" name="CasellaDiTesto 5">
            <a:extLst>
              <a:ext uri="{FF2B5EF4-FFF2-40B4-BE49-F238E27FC236}">
                <a16:creationId xmlns:a16="http://schemas.microsoft.com/office/drawing/2014/main" id="{384FFBAF-F66C-35B1-4C52-443CCAF6E959}"/>
              </a:ext>
            </a:extLst>
          </p:cNvPr>
          <p:cNvSpPr txBox="1"/>
          <p:nvPr/>
        </p:nvSpPr>
        <p:spPr>
          <a:xfrm>
            <a:off x="29633426" y="15948690"/>
            <a:ext cx="13635982" cy="6106361"/>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defPPr>
              <a:defRPr lang="en-US"/>
            </a:defPPr>
            <a:lvl1pPr indent="0" algn="ctr" defTabSz="3288000">
              <a:lnSpc>
                <a:spcPct val="90000"/>
              </a:lnSpc>
              <a:spcBef>
                <a:spcPts val="3596"/>
              </a:spcBef>
              <a:buFont typeface="Arial" panose="020B0604020202020204" pitchFamily="34" charset="0"/>
              <a:buNone/>
              <a:defRPr sz="4000">
                <a:solidFill>
                  <a:srgbClr val="002060"/>
                </a:solidFill>
                <a:latin typeface="Verdana" panose="020B0604030504040204" pitchFamily="34" charset="0"/>
                <a:ea typeface="Verdana" panose="020B0604030504040204" pitchFamily="34" charset="0"/>
                <a:cs typeface="Verdana" panose="020B0604030504040204" pitchFamily="34" charset="0"/>
              </a:defRPr>
            </a:lvl1pPr>
            <a:lvl2pPr marL="1644000" indent="0" algn="ctr" defTabSz="3288000">
              <a:lnSpc>
                <a:spcPct val="90000"/>
              </a:lnSpc>
              <a:spcBef>
                <a:spcPts val="1798"/>
              </a:spcBef>
              <a:buFont typeface="Arial" panose="020B0604020202020204" pitchFamily="34" charset="0"/>
              <a:buNone/>
              <a:defRPr sz="7192">
                <a:solidFill>
                  <a:schemeClr val="dk1"/>
                </a:solidFill>
              </a:defRPr>
            </a:lvl2pPr>
            <a:lvl3pPr marL="3288000" indent="0" algn="ctr" defTabSz="3288000">
              <a:lnSpc>
                <a:spcPct val="90000"/>
              </a:lnSpc>
              <a:spcBef>
                <a:spcPts val="1798"/>
              </a:spcBef>
              <a:buFont typeface="Arial" panose="020B0604020202020204" pitchFamily="34" charset="0"/>
              <a:buNone/>
              <a:defRPr sz="6472">
                <a:solidFill>
                  <a:schemeClr val="dk1"/>
                </a:solidFill>
              </a:defRPr>
            </a:lvl3pPr>
            <a:lvl4pPr marL="4931999" indent="0" algn="ctr" defTabSz="3288000">
              <a:lnSpc>
                <a:spcPct val="90000"/>
              </a:lnSpc>
              <a:spcBef>
                <a:spcPts val="1798"/>
              </a:spcBef>
              <a:buFont typeface="Arial" panose="020B0604020202020204" pitchFamily="34" charset="0"/>
              <a:buNone/>
              <a:defRPr sz="5753">
                <a:solidFill>
                  <a:schemeClr val="dk1"/>
                </a:solidFill>
              </a:defRPr>
            </a:lvl4pPr>
            <a:lvl5pPr marL="6575999" indent="0" algn="ctr" defTabSz="3288000">
              <a:lnSpc>
                <a:spcPct val="90000"/>
              </a:lnSpc>
              <a:spcBef>
                <a:spcPts val="1798"/>
              </a:spcBef>
              <a:buFont typeface="Arial" panose="020B0604020202020204" pitchFamily="34" charset="0"/>
              <a:buNone/>
              <a:defRPr sz="5753">
                <a:solidFill>
                  <a:schemeClr val="dk1"/>
                </a:solidFill>
              </a:defRPr>
            </a:lvl5pPr>
            <a:lvl6pPr marL="8219999" indent="0" algn="ctr" defTabSz="3288000">
              <a:lnSpc>
                <a:spcPct val="90000"/>
              </a:lnSpc>
              <a:spcBef>
                <a:spcPts val="1798"/>
              </a:spcBef>
              <a:buFont typeface="Arial" panose="020B0604020202020204" pitchFamily="34" charset="0"/>
              <a:buNone/>
              <a:defRPr sz="5753">
                <a:solidFill>
                  <a:schemeClr val="dk1"/>
                </a:solidFill>
              </a:defRPr>
            </a:lvl6pPr>
            <a:lvl7pPr marL="9863999" indent="0" algn="ctr" defTabSz="3288000">
              <a:lnSpc>
                <a:spcPct val="90000"/>
              </a:lnSpc>
              <a:spcBef>
                <a:spcPts val="1798"/>
              </a:spcBef>
              <a:buFont typeface="Arial" panose="020B0604020202020204" pitchFamily="34" charset="0"/>
              <a:buNone/>
              <a:defRPr sz="5753">
                <a:solidFill>
                  <a:schemeClr val="dk1"/>
                </a:solidFill>
              </a:defRPr>
            </a:lvl7pPr>
            <a:lvl8pPr marL="11507998" indent="0" algn="ctr" defTabSz="3288000">
              <a:lnSpc>
                <a:spcPct val="90000"/>
              </a:lnSpc>
              <a:spcBef>
                <a:spcPts val="1798"/>
              </a:spcBef>
              <a:buFont typeface="Arial" panose="020B0604020202020204" pitchFamily="34" charset="0"/>
              <a:buNone/>
              <a:defRPr sz="5753">
                <a:solidFill>
                  <a:schemeClr val="dk1"/>
                </a:solidFill>
              </a:defRPr>
            </a:lvl8pPr>
            <a:lvl9pPr marL="13151998" indent="0" algn="ctr" defTabSz="3288000">
              <a:lnSpc>
                <a:spcPct val="90000"/>
              </a:lnSpc>
              <a:spcBef>
                <a:spcPts val="1798"/>
              </a:spcBef>
              <a:buFont typeface="Arial" panose="020B0604020202020204" pitchFamily="34" charset="0"/>
              <a:buNone/>
              <a:defRPr sz="5753">
                <a:solidFill>
                  <a:schemeClr val="dk1"/>
                </a:solidFill>
              </a:defRPr>
            </a:lvl9pPr>
          </a:lstStyle>
          <a:p>
            <a:endParaRPr lang="en-GB" sz="5400" b="1" dirty="0">
              <a:latin typeface="Arial"/>
              <a:cs typeface="Arial"/>
            </a:endParaRPr>
          </a:p>
          <a:p>
            <a:endParaRPr lang="en-GB" sz="5400" b="1" dirty="0">
              <a:latin typeface="Arial"/>
              <a:cs typeface="Arial"/>
            </a:endParaRPr>
          </a:p>
          <a:p>
            <a:endParaRPr lang="en-GB" sz="5400" b="1" dirty="0">
              <a:latin typeface="Arial"/>
              <a:cs typeface="Arial"/>
            </a:endParaRPr>
          </a:p>
          <a:p>
            <a:r>
              <a:rPr lang="en-GB" sz="5400" b="1" dirty="0">
                <a:latin typeface="Arial"/>
                <a:cs typeface="Arial"/>
              </a:rPr>
              <a:t>Conclusion</a:t>
            </a:r>
          </a:p>
          <a:p>
            <a:pPr algn="l">
              <a:lnSpc>
                <a:spcPct val="100000"/>
              </a:lnSpc>
              <a:spcBef>
                <a:spcPts val="3500"/>
              </a:spcBef>
            </a:pPr>
            <a:r>
              <a:rPr lang="en-US" sz="3200" dirty="0">
                <a:latin typeface="Arial"/>
                <a:ea typeface="Verdana"/>
                <a:cs typeface="Arial"/>
              </a:rPr>
              <a:t>Overall, treatment management and care delivered to PKU patients demonstrated the benefits and interest for more use of digital tools in the management and follow-up. Results provided valuable insight into understanding the needs of patients with PKU and defining the best channels to engage and communicate with them. While looking at the patient perspective, the clinician perspective is equally important. </a:t>
            </a:r>
            <a:endParaRPr lang="en-GB" sz="3200" dirty="0">
              <a:latin typeface="Arial"/>
              <a:cs typeface="Arial"/>
            </a:endParaRPr>
          </a:p>
          <a:p>
            <a:endParaRPr lang="en-GB" sz="5400" b="1" dirty="0">
              <a:latin typeface="Arial"/>
              <a:cs typeface="Arial"/>
            </a:endParaRPr>
          </a:p>
          <a:p>
            <a:endParaRPr lang="en-GB" sz="5400" b="1" dirty="0">
              <a:latin typeface="Arial"/>
              <a:cs typeface="Arial"/>
            </a:endParaRPr>
          </a:p>
          <a:p>
            <a:endParaRPr lang="en-GB" sz="5400" b="1" dirty="0">
              <a:latin typeface="Arial"/>
              <a:cs typeface="Arial"/>
            </a:endParaRPr>
          </a:p>
        </p:txBody>
      </p:sp>
      <p:pic>
        <p:nvPicPr>
          <p:cNvPr id="7" name="Immagine 6" descr="management_1">
            <a:extLst>
              <a:ext uri="{FF2B5EF4-FFF2-40B4-BE49-F238E27FC236}">
                <a16:creationId xmlns:a16="http://schemas.microsoft.com/office/drawing/2014/main" id="{8C411935-CF88-9CD8-C644-B47703314D2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7809" y="485882"/>
            <a:ext cx="4716000" cy="1875823"/>
          </a:xfrm>
          <a:prstGeom prst="rect">
            <a:avLst/>
          </a:prstGeom>
          <a:noFill/>
          <a:ln>
            <a:noFill/>
          </a:ln>
        </p:spPr>
      </p:pic>
      <p:sp>
        <p:nvSpPr>
          <p:cNvPr id="8" name="TextBox 9">
            <a:extLst>
              <a:ext uri="{FF2B5EF4-FFF2-40B4-BE49-F238E27FC236}">
                <a16:creationId xmlns:a16="http://schemas.microsoft.com/office/drawing/2014/main" id="{E35E376A-170D-034E-E676-E77635092C55}"/>
              </a:ext>
            </a:extLst>
          </p:cNvPr>
          <p:cNvSpPr txBox="1"/>
          <p:nvPr/>
        </p:nvSpPr>
        <p:spPr>
          <a:xfrm>
            <a:off x="5943120" y="178146"/>
            <a:ext cx="30401370" cy="8309967"/>
          </a:xfrm>
          <a:prstGeom prst="rect">
            <a:avLst/>
          </a:prstGeom>
          <a:noFill/>
        </p:spPr>
        <p:txBody>
          <a:bodyPr wrap="square" lIns="91440" tIns="45720" rIns="91440" bIns="45720" rtlCol="0" anchor="t">
            <a:spAutoFit/>
          </a:bodyPr>
          <a:lstStyle/>
          <a:p>
            <a:pPr algn="ctr"/>
            <a:r>
              <a:rPr lang="en-US" sz="8800" dirty="0">
                <a:solidFill>
                  <a:srgbClr val="002060"/>
                </a:solidFill>
                <a:latin typeface="Arial"/>
                <a:cs typeface="Arial"/>
              </a:rPr>
              <a:t>Assessing the Digital Care Pathways Unmet Needs for Rare Brain Diseases. The Case of Phenylketonuria</a:t>
            </a:r>
            <a:br>
              <a:rPr lang="en-GB" dirty="0">
                <a:solidFill>
                  <a:srgbClr val="002060"/>
                </a:solidFill>
                <a:latin typeface="Arial"/>
                <a:cs typeface="Arial"/>
              </a:rPr>
            </a:br>
            <a:r>
              <a:rPr lang="en-US" sz="4400" i="1" dirty="0">
                <a:solidFill>
                  <a:srgbClr val="002060"/>
                </a:solidFill>
                <a:latin typeface="Arial"/>
                <a:cs typeface="Arial"/>
              </a:rPr>
              <a:t>Cannizzo S</a:t>
            </a:r>
            <a:r>
              <a:rPr lang="en-US" sz="4400" i="1" baseline="-25000" dirty="0">
                <a:solidFill>
                  <a:srgbClr val="002060"/>
                </a:solidFill>
                <a:latin typeface="Arial"/>
                <a:cs typeface="Arial"/>
              </a:rPr>
              <a:t>1</a:t>
            </a:r>
            <a:r>
              <a:rPr lang="en-US" sz="4400" i="1" dirty="0">
                <a:solidFill>
                  <a:srgbClr val="002060"/>
                </a:solidFill>
                <a:latin typeface="Arial"/>
                <a:cs typeface="Arial"/>
              </a:rPr>
              <a:t>, Quoidbach V</a:t>
            </a:r>
            <a:r>
              <a:rPr lang="en-US" sz="4400" i="1" baseline="-25000" dirty="0">
                <a:solidFill>
                  <a:srgbClr val="002060"/>
                </a:solidFill>
                <a:latin typeface="Arial"/>
                <a:cs typeface="Arial"/>
              </a:rPr>
              <a:t>2</a:t>
            </a:r>
            <a:r>
              <a:rPr lang="en-US" sz="4400" i="1" dirty="0">
                <a:solidFill>
                  <a:srgbClr val="002060"/>
                </a:solidFill>
                <a:latin typeface="Arial"/>
                <a:cs typeface="Arial"/>
              </a:rPr>
              <a:t>, Treacy EP</a:t>
            </a:r>
            <a:r>
              <a:rPr lang="en-US" sz="4400" i="1" baseline="-25000" dirty="0">
                <a:solidFill>
                  <a:srgbClr val="002060"/>
                </a:solidFill>
                <a:latin typeface="Arial"/>
                <a:cs typeface="Arial"/>
              </a:rPr>
              <a:t>3</a:t>
            </a:r>
            <a:r>
              <a:rPr lang="en-US" sz="4400" i="1" dirty="0">
                <a:solidFill>
                  <a:srgbClr val="002060"/>
                </a:solidFill>
                <a:latin typeface="Arial"/>
                <a:cs typeface="Arial"/>
              </a:rPr>
              <a:t>, Hermida A</a:t>
            </a:r>
            <a:r>
              <a:rPr lang="en-US" sz="4400" i="1" baseline="-25000" dirty="0">
                <a:solidFill>
                  <a:srgbClr val="002060"/>
                </a:solidFill>
                <a:latin typeface="Arial"/>
                <a:cs typeface="Arial"/>
              </a:rPr>
              <a:t>4</a:t>
            </a:r>
            <a:r>
              <a:rPr lang="en-US" sz="4400" i="1" dirty="0">
                <a:solidFill>
                  <a:srgbClr val="002060"/>
                </a:solidFill>
                <a:latin typeface="Arial"/>
                <a:cs typeface="Arial"/>
              </a:rPr>
              <a:t>, MacDonald A</a:t>
            </a:r>
            <a:r>
              <a:rPr lang="en-US" sz="4400" i="1" baseline="-25000" dirty="0">
                <a:solidFill>
                  <a:srgbClr val="002060"/>
                </a:solidFill>
                <a:latin typeface="Arial"/>
                <a:cs typeface="Arial"/>
              </a:rPr>
              <a:t>5</a:t>
            </a:r>
            <a:r>
              <a:rPr lang="en-US" sz="4400" i="1" dirty="0">
                <a:solidFill>
                  <a:srgbClr val="002060"/>
                </a:solidFill>
                <a:latin typeface="Arial"/>
                <a:cs typeface="Arial"/>
              </a:rPr>
              <a:t>, Scarpa M</a:t>
            </a:r>
            <a:r>
              <a:rPr lang="en-US" sz="4400" i="1" baseline="-25000" dirty="0">
                <a:solidFill>
                  <a:srgbClr val="002060"/>
                </a:solidFill>
                <a:latin typeface="Arial"/>
                <a:cs typeface="Arial"/>
              </a:rPr>
              <a:t>6</a:t>
            </a:r>
            <a:r>
              <a:rPr lang="en-US" sz="4400" i="1" dirty="0">
                <a:solidFill>
                  <a:srgbClr val="002060"/>
                </a:solidFill>
                <a:latin typeface="Arial"/>
                <a:cs typeface="Arial"/>
              </a:rPr>
              <a:t>, Van Spronsen F</a:t>
            </a:r>
            <a:r>
              <a:rPr lang="en-US" sz="4400" i="1" baseline="-25000" dirty="0">
                <a:solidFill>
                  <a:srgbClr val="002060"/>
                </a:solidFill>
                <a:latin typeface="Arial"/>
                <a:cs typeface="Arial"/>
              </a:rPr>
              <a:t>7</a:t>
            </a:r>
            <a:r>
              <a:rPr lang="en-US" sz="4400" i="1" dirty="0">
                <a:solidFill>
                  <a:srgbClr val="002060"/>
                </a:solidFill>
                <a:latin typeface="Arial"/>
                <a:cs typeface="Arial"/>
              </a:rPr>
              <a:t>, Lange E</a:t>
            </a:r>
            <a:r>
              <a:rPr lang="en-US" sz="4400" i="1" baseline="-25000" dirty="0">
                <a:solidFill>
                  <a:srgbClr val="002060"/>
                </a:solidFill>
                <a:latin typeface="Arial"/>
                <a:cs typeface="Arial"/>
              </a:rPr>
              <a:t>8</a:t>
            </a:r>
            <a:r>
              <a:rPr lang="en-US" sz="4400" i="1" dirty="0">
                <a:solidFill>
                  <a:srgbClr val="002060"/>
                </a:solidFill>
                <a:latin typeface="Arial"/>
                <a:cs typeface="Arial"/>
              </a:rPr>
              <a:t>, Sheehan-Gilroy B</a:t>
            </a:r>
            <a:r>
              <a:rPr lang="en-US" sz="4400" i="1" baseline="-25000" dirty="0">
                <a:solidFill>
                  <a:srgbClr val="002060"/>
                </a:solidFill>
                <a:latin typeface="Arial"/>
                <a:cs typeface="Arial"/>
              </a:rPr>
              <a:t>9</a:t>
            </a:r>
            <a:r>
              <a:rPr lang="en-US" sz="4400" i="1" dirty="0">
                <a:solidFill>
                  <a:srgbClr val="002060"/>
                </a:solidFill>
                <a:latin typeface="Arial"/>
                <a:cs typeface="Arial"/>
              </a:rPr>
              <a:t>, Hagedorn T</a:t>
            </a:r>
            <a:r>
              <a:rPr lang="en-US" sz="4400" i="1" baseline="-25000" dirty="0">
                <a:solidFill>
                  <a:srgbClr val="002060"/>
                </a:solidFill>
                <a:latin typeface="Arial"/>
                <a:cs typeface="Arial"/>
              </a:rPr>
              <a:t>10</a:t>
            </a:r>
            <a:r>
              <a:rPr lang="en-US" sz="4400" i="1" dirty="0">
                <a:solidFill>
                  <a:srgbClr val="002060"/>
                </a:solidFill>
                <a:latin typeface="Arial"/>
                <a:cs typeface="Arial"/>
              </a:rPr>
              <a:t>, Bak A</a:t>
            </a:r>
            <a:r>
              <a:rPr lang="en-US" sz="4400" i="1" baseline="-25000" dirty="0">
                <a:solidFill>
                  <a:srgbClr val="002060"/>
                </a:solidFill>
                <a:latin typeface="Arial"/>
                <a:cs typeface="Arial"/>
              </a:rPr>
              <a:t>11</a:t>
            </a:r>
            <a:r>
              <a:rPr lang="en-US" sz="4400" i="1" dirty="0">
                <a:solidFill>
                  <a:srgbClr val="002060"/>
                </a:solidFill>
                <a:latin typeface="Arial"/>
                <a:cs typeface="Arial"/>
              </a:rPr>
              <a:t>, Turchetti G</a:t>
            </a:r>
            <a:r>
              <a:rPr lang="en-US" sz="4400" i="1" baseline="-25000" dirty="0">
                <a:solidFill>
                  <a:srgbClr val="002060"/>
                </a:solidFill>
                <a:latin typeface="Arial"/>
                <a:cs typeface="Arial"/>
              </a:rPr>
              <a:t>12</a:t>
            </a:r>
          </a:p>
          <a:p>
            <a:pPr algn="ctr"/>
            <a:r>
              <a:rPr lang="en-GB" sz="2800" i="1" dirty="0">
                <a:solidFill>
                  <a:srgbClr val="002060"/>
                </a:solidFill>
                <a:latin typeface="Arial"/>
                <a:cs typeface="Arial"/>
              </a:rPr>
              <a:t>1. Cannizzo Sara, Institute of Management, </a:t>
            </a:r>
            <a:r>
              <a:rPr lang="en-GB" sz="2800" i="1" dirty="0" err="1">
                <a:solidFill>
                  <a:srgbClr val="002060"/>
                </a:solidFill>
                <a:latin typeface="Arial"/>
                <a:cs typeface="Arial"/>
              </a:rPr>
              <a:t>Scuola</a:t>
            </a:r>
            <a:r>
              <a:rPr lang="en-GB" sz="2800" i="1" dirty="0">
                <a:solidFill>
                  <a:srgbClr val="002060"/>
                </a:solidFill>
                <a:latin typeface="Arial"/>
                <a:cs typeface="Arial"/>
              </a:rPr>
              <a:t> Superiore Sant’Anna, Pisa, Italy 2. Quoidbach Vinciane, European brain Council, Brussels, Belgium 3. Treacy Eileen P, National Centre for inherited Metabolic Disorders, Mater Misericordiae University Hospital, Dublin, Ireland 4. Hermida Alvaro, Universidad de Santiago de Compostela, Santiago de Compostela, Spain 5. McDonald Anita, Dietetic Department, Birmingham Childre’s Hospital, Birmingham, UK 6. Scarpa Maurizio, Center for Rare Diseases, Udine University Hospital, Udine, Italy, European Reference Network For Hereditary Metabolic Diseases (MetabERN) 7. Van Spronsen Francjan, Beatrix Children’s Hospital, University Medical Centre of Groningen (UMCG), The Netherlands, European Reference Network For Hereditary Metabolic Diseases (MetabERN) 8. Eric Lange, The European Society for Phenylketonuria and allied disorders 9. Sheehan-Gilroy Bernadette, Munster Technological University Kerry Campus, Tralee, Ireland, PKU Association of Ireland. 10. Hagedorn Tobias, German PKU and Allied Disorders Patients Association DIG PKU, European Society for Phenylketonuria &amp; Allied Disorders 11. Agata Bak, Universidad Nacional de </a:t>
            </a:r>
            <a:r>
              <a:rPr lang="en-GB" sz="2800" i="1" dirty="0" err="1">
                <a:solidFill>
                  <a:srgbClr val="002060"/>
                </a:solidFill>
                <a:latin typeface="Arial"/>
                <a:cs typeface="Arial"/>
              </a:rPr>
              <a:t>Educación</a:t>
            </a:r>
            <a:r>
              <a:rPr lang="en-GB" sz="2800" i="1" dirty="0">
                <a:solidFill>
                  <a:srgbClr val="002060"/>
                </a:solidFill>
                <a:latin typeface="Arial"/>
                <a:cs typeface="Arial"/>
              </a:rPr>
              <a:t> a Distancia. </a:t>
            </a:r>
            <a:r>
              <a:rPr lang="en-GB" sz="2800" i="1" dirty="0" err="1">
                <a:solidFill>
                  <a:srgbClr val="002060"/>
                </a:solidFill>
                <a:latin typeface="Arial"/>
                <a:cs typeface="Arial"/>
              </a:rPr>
              <a:t>Federación</a:t>
            </a:r>
            <a:r>
              <a:rPr lang="en-GB" sz="2800" i="1" dirty="0">
                <a:solidFill>
                  <a:srgbClr val="002060"/>
                </a:solidFill>
                <a:latin typeface="Arial"/>
                <a:cs typeface="Arial"/>
              </a:rPr>
              <a:t> Española de </a:t>
            </a:r>
            <a:r>
              <a:rPr lang="en-GB" sz="2800" i="1" dirty="0" err="1">
                <a:solidFill>
                  <a:srgbClr val="002060"/>
                </a:solidFill>
                <a:latin typeface="Arial"/>
                <a:cs typeface="Arial"/>
              </a:rPr>
              <a:t>Enfermedades</a:t>
            </a:r>
            <a:r>
              <a:rPr lang="en-GB" sz="2800" i="1" dirty="0">
                <a:solidFill>
                  <a:srgbClr val="002060"/>
                </a:solidFill>
                <a:latin typeface="Arial"/>
                <a:cs typeface="Arial"/>
              </a:rPr>
              <a:t> </a:t>
            </a:r>
            <a:r>
              <a:rPr lang="en-GB" sz="2800" i="1" dirty="0" err="1">
                <a:solidFill>
                  <a:srgbClr val="002060"/>
                </a:solidFill>
                <a:latin typeface="Arial"/>
                <a:cs typeface="Arial"/>
              </a:rPr>
              <a:t>Metabólicas</a:t>
            </a:r>
            <a:r>
              <a:rPr lang="en-GB" sz="2800" i="1" dirty="0">
                <a:solidFill>
                  <a:srgbClr val="002060"/>
                </a:solidFill>
                <a:latin typeface="Arial"/>
                <a:cs typeface="Arial"/>
              </a:rPr>
              <a:t> </a:t>
            </a:r>
            <a:r>
              <a:rPr lang="en-GB" sz="2800" i="1" dirty="0" err="1">
                <a:solidFill>
                  <a:srgbClr val="002060"/>
                </a:solidFill>
                <a:latin typeface="Arial"/>
                <a:cs typeface="Arial"/>
              </a:rPr>
              <a:t>Hereditarias</a:t>
            </a:r>
            <a:r>
              <a:rPr lang="en-GB" sz="2800" i="1" dirty="0">
                <a:solidFill>
                  <a:srgbClr val="002060"/>
                </a:solidFill>
                <a:latin typeface="Arial"/>
                <a:cs typeface="Arial"/>
              </a:rPr>
              <a:t>. European Society for Phenylketonuria and Allied Disorders. 12. Turchetti Giuseppe, Institute of Management, </a:t>
            </a:r>
            <a:r>
              <a:rPr lang="en-GB" sz="2800" i="1" dirty="0" err="1">
                <a:solidFill>
                  <a:srgbClr val="002060"/>
                </a:solidFill>
                <a:latin typeface="Arial"/>
                <a:cs typeface="Arial"/>
              </a:rPr>
              <a:t>Scuola</a:t>
            </a:r>
            <a:r>
              <a:rPr lang="en-GB" sz="2800" i="1" dirty="0">
                <a:solidFill>
                  <a:srgbClr val="002060"/>
                </a:solidFill>
                <a:latin typeface="Arial"/>
                <a:cs typeface="Arial"/>
              </a:rPr>
              <a:t> Superiore Sant’Anna, Pisa, Italy</a:t>
            </a:r>
          </a:p>
          <a:p>
            <a:pPr algn="ctr"/>
            <a:endParaRPr lang="en-GB" sz="2800" i="1" dirty="0">
              <a:solidFill>
                <a:srgbClr val="002060"/>
              </a:solidFill>
              <a:latin typeface="Arial"/>
              <a:cs typeface="Arial"/>
            </a:endParaRPr>
          </a:p>
          <a:p>
            <a:pPr algn="ctr"/>
            <a:endParaRPr lang="en-GB" dirty="0">
              <a:solidFill>
                <a:srgbClr val="002060"/>
              </a:solidFill>
              <a:latin typeface="Arial"/>
              <a:cs typeface="Arial"/>
            </a:endParaRPr>
          </a:p>
        </p:txBody>
      </p:sp>
      <p:sp>
        <p:nvSpPr>
          <p:cNvPr id="9" name="Rectangle 8">
            <a:extLst>
              <a:ext uri="{FF2B5EF4-FFF2-40B4-BE49-F238E27FC236}">
                <a16:creationId xmlns:a16="http://schemas.microsoft.com/office/drawing/2014/main" id="{8BB19D1A-DB8D-3945-8778-FCF135FF466A}"/>
              </a:ext>
            </a:extLst>
          </p:cNvPr>
          <p:cNvSpPr/>
          <p:nvPr/>
        </p:nvSpPr>
        <p:spPr>
          <a:xfrm>
            <a:off x="35702501" y="22343497"/>
            <a:ext cx="7572316" cy="2062103"/>
          </a:xfrm>
          <a:prstGeom prst="rect">
            <a:avLst/>
          </a:prstGeom>
        </p:spPr>
        <p:txBody>
          <a:bodyPr wrap="square" lIns="91440" tIns="45720" rIns="91440" bIns="45720" anchor="t">
            <a:spAutoFit/>
          </a:bodyPr>
          <a:lstStyle/>
          <a:p>
            <a:pPr algn="r" defTabSz="1053480"/>
            <a:r>
              <a:rPr lang="en-US" sz="4000" b="1" dirty="0">
                <a:solidFill>
                  <a:srgbClr val="002060"/>
                </a:solidFill>
                <a:latin typeface="Arial"/>
                <a:ea typeface="Times" panose="02020603050405020304" pitchFamily="18" charset="0"/>
                <a:cs typeface="Arial"/>
              </a:rPr>
              <a:t>Acknowledgements</a:t>
            </a:r>
            <a:r>
              <a:rPr lang="en-US" sz="4000" b="1" dirty="0">
                <a:solidFill>
                  <a:srgbClr val="000078"/>
                </a:solidFill>
                <a:latin typeface="Arial"/>
                <a:ea typeface="Times" panose="02020603050405020304" pitchFamily="18" charset="0"/>
                <a:cs typeface="Arial"/>
              </a:rPr>
              <a:t> </a:t>
            </a:r>
            <a:endParaRPr lang="en-GB" sz="4000" dirty="0">
              <a:solidFill>
                <a:prstClr val="black"/>
              </a:solidFill>
              <a:latin typeface="Arial"/>
              <a:ea typeface="Times" panose="02020603050405020304" pitchFamily="18" charset="0"/>
              <a:cs typeface="Arial"/>
            </a:endParaRPr>
          </a:p>
          <a:p>
            <a:pPr algn="r" defTabSz="1053480"/>
            <a:r>
              <a:rPr lang="en-GB" sz="2800" dirty="0">
                <a:solidFill>
                  <a:prstClr val="black"/>
                </a:solidFill>
                <a:latin typeface="Arial"/>
                <a:ea typeface="Times" panose="02020603050405020304" pitchFamily="18" charset="0"/>
                <a:cs typeface="Arial"/>
              </a:rPr>
              <a:t>This study is sponsored by the EBC as part of the EBC Value of Treatment project. </a:t>
            </a:r>
          </a:p>
          <a:p>
            <a:pPr algn="r" defTabSz="1053480"/>
            <a:r>
              <a:rPr lang="en-GB" sz="2800" dirty="0">
                <a:solidFill>
                  <a:prstClr val="black"/>
                </a:solidFill>
                <a:latin typeface="Arial"/>
                <a:ea typeface="Times" panose="02020603050405020304" pitchFamily="18" charset="0"/>
                <a:cs typeface="Arial"/>
              </a:rPr>
              <a:t>Pfizer is the Industry funder</a:t>
            </a:r>
            <a:r>
              <a:rPr lang="en-GB" sz="3200" dirty="0">
                <a:solidFill>
                  <a:prstClr val="black"/>
                </a:solidFill>
                <a:latin typeface="Arial"/>
                <a:ea typeface="Times" panose="02020603050405020304" pitchFamily="18" charset="0"/>
                <a:cs typeface="Arial"/>
              </a:rPr>
              <a:t>.</a:t>
            </a:r>
          </a:p>
        </p:txBody>
      </p:sp>
      <p:pic>
        <p:nvPicPr>
          <p:cNvPr id="13" name="Image 12">
            <a:extLst>
              <a:ext uri="{FF2B5EF4-FFF2-40B4-BE49-F238E27FC236}">
                <a16:creationId xmlns:a16="http://schemas.microsoft.com/office/drawing/2014/main" id="{A6C43EB6-B229-BF7C-3328-D4A5E9DBD01A}"/>
              </a:ext>
            </a:extLst>
          </p:cNvPr>
          <p:cNvPicPr>
            <a:picLocks noChangeAspect="1"/>
          </p:cNvPicPr>
          <p:nvPr/>
        </p:nvPicPr>
        <p:blipFill>
          <a:blip r:embed="rId4"/>
          <a:stretch>
            <a:fillRect/>
          </a:stretch>
        </p:blipFill>
        <p:spPr>
          <a:xfrm>
            <a:off x="25432079" y="23070148"/>
            <a:ext cx="2294348" cy="1531753"/>
          </a:xfrm>
          <a:prstGeom prst="rect">
            <a:avLst/>
          </a:prstGeom>
        </p:spPr>
      </p:pic>
      <p:pic>
        <p:nvPicPr>
          <p:cNvPr id="15" name="Image 14">
            <a:extLst>
              <a:ext uri="{FF2B5EF4-FFF2-40B4-BE49-F238E27FC236}">
                <a16:creationId xmlns:a16="http://schemas.microsoft.com/office/drawing/2014/main" id="{1677FCCC-3274-217E-C392-36E3AC2D2DA1}"/>
              </a:ext>
            </a:extLst>
          </p:cNvPr>
          <p:cNvPicPr>
            <a:picLocks noChangeAspect="1"/>
          </p:cNvPicPr>
          <p:nvPr/>
        </p:nvPicPr>
        <p:blipFill>
          <a:blip r:embed="rId5"/>
          <a:stretch>
            <a:fillRect/>
          </a:stretch>
        </p:blipFill>
        <p:spPr>
          <a:xfrm>
            <a:off x="21924169" y="23026316"/>
            <a:ext cx="3327140" cy="1531753"/>
          </a:xfrm>
          <a:prstGeom prst="rect">
            <a:avLst/>
          </a:prstGeom>
        </p:spPr>
      </p:pic>
      <p:pic>
        <p:nvPicPr>
          <p:cNvPr id="18" name="Image 17">
            <a:extLst>
              <a:ext uri="{FF2B5EF4-FFF2-40B4-BE49-F238E27FC236}">
                <a16:creationId xmlns:a16="http://schemas.microsoft.com/office/drawing/2014/main" id="{A99BB3AF-B488-094C-DB54-49ACBAA688A6}"/>
              </a:ext>
            </a:extLst>
          </p:cNvPr>
          <p:cNvPicPr>
            <a:picLocks noChangeAspect="1"/>
          </p:cNvPicPr>
          <p:nvPr/>
        </p:nvPicPr>
        <p:blipFill>
          <a:blip r:embed="rId6"/>
          <a:stretch>
            <a:fillRect/>
          </a:stretch>
        </p:blipFill>
        <p:spPr>
          <a:xfrm>
            <a:off x="19683503" y="22342217"/>
            <a:ext cx="2113579" cy="2426421"/>
          </a:xfrm>
          <a:prstGeom prst="rect">
            <a:avLst/>
          </a:prstGeom>
        </p:spPr>
      </p:pic>
      <p:pic>
        <p:nvPicPr>
          <p:cNvPr id="19" name="Image 18">
            <a:extLst>
              <a:ext uri="{FF2B5EF4-FFF2-40B4-BE49-F238E27FC236}">
                <a16:creationId xmlns:a16="http://schemas.microsoft.com/office/drawing/2014/main" id="{2FC66F9E-5057-0D69-69BE-D845AAB1440F}"/>
              </a:ext>
            </a:extLst>
          </p:cNvPr>
          <p:cNvPicPr>
            <a:picLocks noChangeAspect="1"/>
          </p:cNvPicPr>
          <p:nvPr/>
        </p:nvPicPr>
        <p:blipFill>
          <a:blip r:embed="rId7"/>
          <a:stretch>
            <a:fillRect/>
          </a:stretch>
        </p:blipFill>
        <p:spPr>
          <a:xfrm>
            <a:off x="17791756" y="22446535"/>
            <a:ext cx="1710977" cy="2234441"/>
          </a:xfrm>
          <a:prstGeom prst="rect">
            <a:avLst/>
          </a:prstGeom>
        </p:spPr>
      </p:pic>
      <p:sp>
        <p:nvSpPr>
          <p:cNvPr id="20" name="Rectangle 19">
            <a:extLst>
              <a:ext uri="{FF2B5EF4-FFF2-40B4-BE49-F238E27FC236}">
                <a16:creationId xmlns:a16="http://schemas.microsoft.com/office/drawing/2014/main" id="{38C5CA16-DB2C-B72E-0AE8-27430798830D}"/>
              </a:ext>
            </a:extLst>
          </p:cNvPr>
          <p:cNvSpPr/>
          <p:nvPr/>
        </p:nvSpPr>
        <p:spPr>
          <a:xfrm>
            <a:off x="29633427" y="7897508"/>
            <a:ext cx="13635981" cy="8035918"/>
          </a:xfrm>
          <a:prstGeom prst="rect">
            <a:avLst/>
          </a:prstGeom>
          <a:solidFill>
            <a:schemeClr val="accent5">
              <a:lumMod val="40000"/>
              <a:lumOff val="60000"/>
            </a:schemeClr>
          </a:solidFill>
        </p:spPr>
        <p:txBody>
          <a:bodyPr wrap="square" lIns="91440" tIns="45720" rIns="91440" bIns="45720" anchor="t">
            <a:spAutoFit/>
          </a:bodyPr>
          <a:lstStyle/>
          <a:p>
            <a:pPr algn="ctr" defTabSz="1053480">
              <a:lnSpc>
                <a:spcPct val="107000"/>
              </a:lnSpc>
              <a:spcAft>
                <a:spcPts val="2000"/>
              </a:spcAft>
            </a:pPr>
            <a:r>
              <a:rPr lang="en-US" sz="5400" b="1" i="1" dirty="0">
                <a:solidFill>
                  <a:srgbClr val="002060"/>
                </a:solidFill>
                <a:ea typeface="Times" panose="02020603050405020304" pitchFamily="18" charset="0"/>
                <a:cs typeface="Calibri"/>
              </a:rPr>
              <a:t>Patient’s statements</a:t>
            </a:r>
            <a:endParaRPr lang="it-IT" sz="5400">
              <a:cs typeface="Calibri"/>
            </a:endParaRPr>
          </a:p>
          <a:p>
            <a:pPr defTabSz="1053480">
              <a:lnSpc>
                <a:spcPct val="107000"/>
              </a:lnSpc>
              <a:spcAft>
                <a:spcPts val="2000"/>
              </a:spcAft>
            </a:pPr>
            <a:r>
              <a:rPr lang="en-US" sz="3200" i="1" dirty="0">
                <a:solidFill>
                  <a:srgbClr val="002060"/>
                </a:solidFill>
                <a:latin typeface="Arial"/>
                <a:ea typeface="Times" panose="02020603050405020304" pitchFamily="18" charset="0"/>
                <a:cs typeface="Calibri"/>
              </a:rPr>
              <a:t>Using the digital tools before the clinic visit in sharing the information and for communicating could help in making the experience of the medical appointment more effective. For a more understandable and effective diagnosis phase, a more extensive/better use of digital tools could enhance understanding of what healthcare professionals tell the patients about PKU and afford the opportunity to ask questions and clarifications.</a:t>
            </a:r>
          </a:p>
          <a:p>
            <a:pPr defTabSz="1053480">
              <a:lnSpc>
                <a:spcPct val="107000"/>
              </a:lnSpc>
              <a:spcAft>
                <a:spcPts val="2000"/>
              </a:spcAft>
            </a:pPr>
            <a:r>
              <a:rPr lang="en-US" sz="3200" i="1" dirty="0">
                <a:solidFill>
                  <a:srgbClr val="002060"/>
                </a:solidFill>
                <a:latin typeface="Arial"/>
                <a:ea typeface="Times" panose="02020603050405020304" pitchFamily="18" charset="0"/>
                <a:cs typeface="Calibri"/>
              </a:rPr>
              <a:t>Digital tools could help in terms of education as a part of the management of PKU. Educational activities and programs tailored to different target users could help the patients, the parents, and the caregivers to be better prepared during the clinical visits. </a:t>
            </a:r>
            <a:endParaRPr lang="en-US" sz="3200" i="1" dirty="0">
              <a:solidFill>
                <a:srgbClr val="002060"/>
              </a:solidFill>
              <a:latin typeface="Arial"/>
              <a:ea typeface="Times" panose="02020603050405020304" pitchFamily="18" charset="0"/>
              <a:cs typeface="Calibri" panose="020F0502020204030204" pitchFamily="34" charset="0"/>
            </a:endParaRPr>
          </a:p>
          <a:p>
            <a:pPr defTabSz="1053480">
              <a:lnSpc>
                <a:spcPct val="107000"/>
              </a:lnSpc>
              <a:spcAft>
                <a:spcPts val="2000"/>
              </a:spcAft>
            </a:pPr>
            <a:r>
              <a:rPr lang="en-US" sz="3200" i="1" dirty="0">
                <a:solidFill>
                  <a:srgbClr val="002060"/>
                </a:solidFill>
                <a:latin typeface="Arial"/>
                <a:ea typeface="Times" panose="02020603050405020304" pitchFamily="18" charset="0"/>
                <a:cs typeface="Calibri"/>
              </a:rPr>
              <a:t>Education on dietary management could be facilitated by adoption of digital tools.</a:t>
            </a:r>
          </a:p>
        </p:txBody>
      </p:sp>
      <p:pic>
        <p:nvPicPr>
          <p:cNvPr id="10" name="Picture 2" descr="Galeries médias">
            <a:extLst>
              <a:ext uri="{FF2B5EF4-FFF2-40B4-BE49-F238E27FC236}">
                <a16:creationId xmlns:a16="http://schemas.microsoft.com/office/drawing/2014/main" id="{C320D671-996C-CF7A-CEE9-EC5720865E4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271015" y="23537080"/>
            <a:ext cx="2113578" cy="92665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 16">
            <a:extLst>
              <a:ext uri="{FF2B5EF4-FFF2-40B4-BE49-F238E27FC236}">
                <a16:creationId xmlns:a16="http://schemas.microsoft.com/office/drawing/2014/main" id="{46EC71AF-DF17-F25C-8540-6B256D0F0C8C}"/>
              </a:ext>
            </a:extLst>
          </p:cNvPr>
          <p:cNvPicPr>
            <a:picLocks noChangeAspect="1"/>
          </p:cNvPicPr>
          <p:nvPr/>
        </p:nvPicPr>
        <p:blipFill>
          <a:blip r:embed="rId9"/>
          <a:stretch>
            <a:fillRect/>
          </a:stretch>
        </p:blipFill>
        <p:spPr>
          <a:xfrm>
            <a:off x="28022116" y="23371124"/>
            <a:ext cx="4930991" cy="1110956"/>
          </a:xfrm>
          <a:prstGeom prst="rect">
            <a:avLst/>
          </a:prstGeom>
        </p:spPr>
      </p:pic>
      <p:pic>
        <p:nvPicPr>
          <p:cNvPr id="21" name="Image 20">
            <a:extLst>
              <a:ext uri="{FF2B5EF4-FFF2-40B4-BE49-F238E27FC236}">
                <a16:creationId xmlns:a16="http://schemas.microsoft.com/office/drawing/2014/main" id="{E5459653-74D7-1FB9-9FA3-C2D01C6A81BB}"/>
              </a:ext>
            </a:extLst>
          </p:cNvPr>
          <p:cNvPicPr>
            <a:picLocks noChangeAspect="1"/>
          </p:cNvPicPr>
          <p:nvPr/>
        </p:nvPicPr>
        <p:blipFill>
          <a:blip r:embed="rId10"/>
          <a:stretch>
            <a:fillRect/>
          </a:stretch>
        </p:blipFill>
        <p:spPr>
          <a:xfrm>
            <a:off x="38269333" y="485881"/>
            <a:ext cx="5579005" cy="1661297"/>
          </a:xfrm>
          <a:prstGeom prst="rect">
            <a:avLst/>
          </a:prstGeom>
        </p:spPr>
      </p:pic>
      <p:pic>
        <p:nvPicPr>
          <p:cNvPr id="22" name="Picture 5" descr="Logo, company name&#10;&#10;Description automatically generated">
            <a:extLst>
              <a:ext uri="{FF2B5EF4-FFF2-40B4-BE49-F238E27FC236}">
                <a16:creationId xmlns:a16="http://schemas.microsoft.com/office/drawing/2014/main" id="{8BE92924-640D-7F19-3995-A415B88C3D22}"/>
              </a:ext>
            </a:extLst>
          </p:cNvPr>
          <p:cNvPicPr/>
          <p:nvPr/>
        </p:nvPicPr>
        <p:blipFill>
          <a:blip r:embed="rId11"/>
          <a:stretch>
            <a:fillRect/>
          </a:stretch>
        </p:blipFill>
        <p:spPr>
          <a:xfrm>
            <a:off x="36409760" y="485881"/>
            <a:ext cx="2221908" cy="1661297"/>
          </a:xfrm>
          <a:prstGeom prst="rect">
            <a:avLst/>
          </a:prstGeom>
        </p:spPr>
      </p:pic>
      <p:sp>
        <p:nvSpPr>
          <p:cNvPr id="24" name="ZoneTexte 23">
            <a:extLst>
              <a:ext uri="{FF2B5EF4-FFF2-40B4-BE49-F238E27FC236}">
                <a16:creationId xmlns:a16="http://schemas.microsoft.com/office/drawing/2014/main" id="{3E2F56FE-BB5B-DAF6-96EF-CE446A3FEEA1}"/>
              </a:ext>
            </a:extLst>
          </p:cNvPr>
          <p:cNvSpPr txBox="1"/>
          <p:nvPr/>
        </p:nvSpPr>
        <p:spPr>
          <a:xfrm>
            <a:off x="16938208" y="21812491"/>
            <a:ext cx="10755460" cy="830997"/>
          </a:xfrm>
          <a:prstGeom prst="rect">
            <a:avLst/>
          </a:prstGeom>
          <a:noFill/>
        </p:spPr>
        <p:txBody>
          <a:bodyPr wrap="square" lIns="91440" tIns="45720" rIns="91440" bIns="45720" anchor="t">
            <a:spAutoFit/>
          </a:bodyPr>
          <a:lstStyle/>
          <a:p>
            <a:pPr algn="r"/>
            <a:r>
              <a:rPr lang="en-US" sz="2400" dirty="0">
                <a:latin typeface="Arial"/>
                <a:cs typeface="Arial"/>
              </a:rPr>
              <a:t>Source: EBC The Value of </a:t>
            </a:r>
            <a:r>
              <a:rPr lang="en-US" sz="2400" err="1">
                <a:latin typeface="Arial"/>
                <a:cs typeface="Arial"/>
              </a:rPr>
              <a:t>Education.Digital</a:t>
            </a:r>
            <a:r>
              <a:rPr lang="en-US" sz="2400" dirty="0">
                <a:latin typeface="Arial"/>
                <a:cs typeface="Arial"/>
              </a:rPr>
              <a:t> Care Pathways for Rare Brain </a:t>
            </a:r>
            <a:r>
              <a:rPr lang="en-US" sz="2400">
                <a:latin typeface="Arial"/>
                <a:cs typeface="Arial"/>
              </a:rPr>
              <a:t>Diseases. The case of Phenylketonuria, 2024</a:t>
            </a:r>
            <a:endParaRPr lang="it-IT">
              <a:cs typeface="Calibri" panose="020F0502020204030204"/>
            </a:endParaRPr>
          </a:p>
        </p:txBody>
      </p:sp>
      <p:pic>
        <p:nvPicPr>
          <p:cNvPr id="27" name="Image 26">
            <a:extLst>
              <a:ext uri="{FF2B5EF4-FFF2-40B4-BE49-F238E27FC236}">
                <a16:creationId xmlns:a16="http://schemas.microsoft.com/office/drawing/2014/main" id="{2FA1840C-7644-4C51-8FF2-E180D2AD2664}"/>
              </a:ext>
            </a:extLst>
          </p:cNvPr>
          <p:cNvPicPr>
            <a:picLocks noChangeAspect="1"/>
          </p:cNvPicPr>
          <p:nvPr/>
        </p:nvPicPr>
        <p:blipFill>
          <a:blip r:embed="rId12"/>
          <a:stretch>
            <a:fillRect/>
          </a:stretch>
        </p:blipFill>
        <p:spPr>
          <a:xfrm>
            <a:off x="19348505" y="14091845"/>
            <a:ext cx="8208484" cy="7647556"/>
          </a:xfrm>
          <a:prstGeom prst="rect">
            <a:avLst/>
          </a:prstGeom>
          <a:ln>
            <a:solidFill>
              <a:schemeClr val="bg1">
                <a:lumMod val="85000"/>
              </a:schemeClr>
            </a:solidFill>
          </a:ln>
        </p:spPr>
      </p:pic>
      <p:pic>
        <p:nvPicPr>
          <p:cNvPr id="28" name="Picture 12433555">
            <a:extLst>
              <a:ext uri="{FF2B5EF4-FFF2-40B4-BE49-F238E27FC236}">
                <a16:creationId xmlns:a16="http://schemas.microsoft.com/office/drawing/2014/main" id="{0A89DB1B-98AE-7CAE-CD2D-8FE25875FB52}"/>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919858" y="9187007"/>
            <a:ext cx="6994931" cy="15317424"/>
          </a:xfrm>
          <a:prstGeom prst="rect">
            <a:avLst/>
          </a:prstGeom>
          <a:ln>
            <a:noFill/>
          </a:ln>
        </p:spPr>
      </p:pic>
      <p:sp>
        <p:nvSpPr>
          <p:cNvPr id="30" name="ZoneTexte 29">
            <a:extLst>
              <a:ext uri="{FF2B5EF4-FFF2-40B4-BE49-F238E27FC236}">
                <a16:creationId xmlns:a16="http://schemas.microsoft.com/office/drawing/2014/main" id="{E06A6E45-2FE4-C80E-8356-E10CA95FA3F7}"/>
              </a:ext>
            </a:extLst>
          </p:cNvPr>
          <p:cNvSpPr txBox="1"/>
          <p:nvPr/>
        </p:nvSpPr>
        <p:spPr>
          <a:xfrm>
            <a:off x="10205540" y="8367869"/>
            <a:ext cx="21928666" cy="830997"/>
          </a:xfrm>
          <a:prstGeom prst="rect">
            <a:avLst/>
          </a:prstGeom>
          <a:noFill/>
        </p:spPr>
        <p:txBody>
          <a:bodyPr wrap="square">
            <a:spAutoFit/>
          </a:bodyPr>
          <a:lstStyle/>
          <a:p>
            <a:r>
              <a:rPr lang="en-US" sz="3200" u="sng" dirty="0">
                <a:latin typeface="Arial"/>
                <a:cs typeface="Arial"/>
              </a:rPr>
              <a:t>Fig. 1</a:t>
            </a:r>
            <a:r>
              <a:rPr lang="en-US" sz="3200" dirty="0">
                <a:latin typeface="Arial"/>
                <a:cs typeface="Arial"/>
              </a:rPr>
              <a:t>: </a:t>
            </a:r>
            <a:r>
              <a:rPr lang="en-US" sz="4800" b="1" dirty="0">
                <a:latin typeface="Arial"/>
                <a:cs typeface="Arial"/>
              </a:rPr>
              <a:t>Patient survey</a:t>
            </a:r>
            <a:endParaRPr lang="fr-BE" sz="4800" b="1" dirty="0">
              <a:latin typeface="Arial"/>
              <a:cs typeface="Arial"/>
            </a:endParaRPr>
          </a:p>
        </p:txBody>
      </p:sp>
      <p:sp>
        <p:nvSpPr>
          <p:cNvPr id="36" name="ZoneTexte 35">
            <a:extLst>
              <a:ext uri="{FF2B5EF4-FFF2-40B4-BE49-F238E27FC236}">
                <a16:creationId xmlns:a16="http://schemas.microsoft.com/office/drawing/2014/main" id="{53CE32A9-FBA2-007F-2247-998413E88819}"/>
              </a:ext>
            </a:extLst>
          </p:cNvPr>
          <p:cNvSpPr txBox="1"/>
          <p:nvPr/>
        </p:nvSpPr>
        <p:spPr>
          <a:xfrm>
            <a:off x="19928286" y="14064771"/>
            <a:ext cx="21928666" cy="584775"/>
          </a:xfrm>
          <a:prstGeom prst="rect">
            <a:avLst/>
          </a:prstGeom>
          <a:noFill/>
        </p:spPr>
        <p:txBody>
          <a:bodyPr wrap="square" lIns="91440" tIns="45720" rIns="91440" bIns="45720" anchor="t">
            <a:spAutoFit/>
          </a:bodyPr>
          <a:lstStyle/>
          <a:p>
            <a:r>
              <a:rPr lang="en-US" sz="3200" u="sng" dirty="0">
                <a:latin typeface="Arial"/>
                <a:cs typeface="Arial"/>
              </a:rPr>
              <a:t>Fig. 2:</a:t>
            </a:r>
            <a:endParaRPr lang="en-US" sz="3200" dirty="0">
              <a:latin typeface="Arial"/>
              <a:cs typeface="Arial"/>
            </a:endParaRPr>
          </a:p>
        </p:txBody>
      </p:sp>
    </p:spTree>
    <p:extLst>
      <p:ext uri="{BB962C8B-B14F-4D97-AF65-F5344CB8AC3E}">
        <p14:creationId xmlns:p14="http://schemas.microsoft.com/office/powerpoint/2010/main" val="41081254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942CA2CD2B3648A3CD291FA2F2B9CE" ma:contentTypeVersion="18" ma:contentTypeDescription="Crée un document." ma:contentTypeScope="" ma:versionID="bc8e00558e9dc80485b452d1fd39de0e">
  <xsd:schema xmlns:xsd="http://www.w3.org/2001/XMLSchema" xmlns:xs="http://www.w3.org/2001/XMLSchema" xmlns:p="http://schemas.microsoft.com/office/2006/metadata/properties" xmlns:ns2="c83a8070-1a1f-4491-a820-3d77bc5e8606" xmlns:ns3="58f5a25a-c14b-43a5-95a3-99ea09c30da0" targetNamespace="http://schemas.microsoft.com/office/2006/metadata/properties" ma:root="true" ma:fieldsID="ee3c68756328905357ed841420679745" ns2:_="" ns3:_="">
    <xsd:import namespace="c83a8070-1a1f-4491-a820-3d77bc5e8606"/>
    <xsd:import namespace="58f5a25a-c14b-43a5-95a3-99ea09c30da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3a8070-1a1f-4491-a820-3d77bc5e8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4fdcf0d2-d139-4f58-b5ff-afd5ea0fdb9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f5a25a-c14b-43a5-95a3-99ea09c30da0"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eb1ed1bc-6f00-4c1f-b19f-8e995044ebdf}" ma:internalName="TaxCatchAll" ma:showField="CatchAllData" ma:web="58f5a25a-c14b-43a5-95a3-99ea09c30d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8f5a25a-c14b-43a5-95a3-99ea09c30da0" xsi:nil="true"/>
    <lcf76f155ced4ddcb4097134ff3c332f xmlns="c83a8070-1a1f-4491-a820-3d77bc5e8606">
      <Terms xmlns="http://schemas.microsoft.com/office/infopath/2007/PartnerControls"/>
    </lcf76f155ced4ddcb4097134ff3c332f>
    <SharedWithUsers xmlns="58f5a25a-c14b-43a5-95a3-99ea09c30da0">
      <UserInfo>
        <DisplayName>Aleksandra Kordialik</DisplayName>
        <AccountId>704</AccountId>
        <AccountType/>
      </UserInfo>
      <UserInfo>
        <DisplayName>Dominika Suchonova</DisplayName>
        <AccountId>79</AccountId>
        <AccountType/>
      </UserInfo>
      <UserInfo>
        <DisplayName>Vinciane Quoidbach</DisplayName>
        <AccountId>14</AccountId>
        <AccountType/>
      </UserInfo>
    </SharedWithUsers>
  </documentManagement>
</p:properties>
</file>

<file path=customXml/itemProps1.xml><?xml version="1.0" encoding="utf-8"?>
<ds:datastoreItem xmlns:ds="http://schemas.openxmlformats.org/officeDocument/2006/customXml" ds:itemID="{D64B1F4F-3AA4-4D62-8449-AA4616E0D4F2}"/>
</file>

<file path=customXml/itemProps2.xml><?xml version="1.0" encoding="utf-8"?>
<ds:datastoreItem xmlns:ds="http://schemas.openxmlformats.org/officeDocument/2006/customXml" ds:itemID="{054942C1-FF83-4C40-ACB8-1FF8493E6BBB}">
  <ds:schemaRefs>
    <ds:schemaRef ds:uri="http://schemas.microsoft.com/sharepoint/v3/contenttype/forms"/>
  </ds:schemaRefs>
</ds:datastoreItem>
</file>

<file path=customXml/itemProps3.xml><?xml version="1.0" encoding="utf-8"?>
<ds:datastoreItem xmlns:ds="http://schemas.openxmlformats.org/officeDocument/2006/customXml" ds:itemID="{FCAFFEFC-25EA-4F42-9F9A-8C3979E04539}">
  <ds:schemaRefs>
    <ds:schemaRef ds:uri="http://purl.org/dc/dcmitype/"/>
    <ds:schemaRef ds:uri="http://schemas.microsoft.com/office/2006/metadata/properties"/>
    <ds:schemaRef ds:uri="http://purl.org/dc/terms/"/>
    <ds:schemaRef ds:uri="c83a8070-1a1f-4491-a820-3d77bc5e8606"/>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www.w3.org/XML/1998/namespace"/>
    <ds:schemaRef ds:uri="58f5a25a-c14b-43a5-95a3-99ea09c30da0"/>
  </ds:schemaRefs>
</ds:datastoreItem>
</file>

<file path=docProps/app.xml><?xml version="1.0" encoding="utf-8"?>
<Properties xmlns="http://schemas.openxmlformats.org/officeDocument/2006/extended-properties" xmlns:vt="http://schemas.openxmlformats.org/officeDocument/2006/docPropsVTypes">
  <Template>Office Theme</Template>
  <TotalTime>36517</TotalTime>
  <Words>896</Words>
  <Application>Microsoft Office PowerPoint</Application>
  <PresentationFormat>Personnalisé</PresentationFormat>
  <Paragraphs>25</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Times</vt:lpstr>
      <vt:lpstr>Office Theme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Vallortigara</dc:creator>
  <cp:lastModifiedBy>Vinciane Quoidbach</cp:lastModifiedBy>
  <cp:revision>219</cp:revision>
  <cp:lastPrinted>2023-10-20T08:05:44Z</cp:lastPrinted>
  <dcterms:created xsi:type="dcterms:W3CDTF">2022-06-14T15:04:46Z</dcterms:created>
  <dcterms:modified xsi:type="dcterms:W3CDTF">2025-02-27T11:36:05Z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0x01010081942CA2CD2B3648A3CD291FA2F2B9CE</vt:lpwstr>
  </property>
  <property fmtid="{D5CDD505-2E9C-101B-9397-08002B2CF9AE}" pid="3" name="MediaServiceImageTags">
    <vt:lpwstr/>
  </property>
</Properties>
</file>