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57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3A4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112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36293"/>
            <a:ext cx="12138837" cy="112055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053A4"/>
                </a:solidFill>
                <a:latin typeface="Century Gothic"/>
                <a:cs typeface="Calibri Light"/>
              </a:rPr>
              <a:t>EBC Board Meeting</a:t>
            </a:r>
            <a:endParaRPr lang="en-US" b="1">
              <a:solidFill>
                <a:srgbClr val="3053A4"/>
              </a:solidFill>
              <a:latin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08410"/>
            <a:ext cx="12191999" cy="6456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latin typeface="Century Gothic"/>
                <a:cs typeface="Calibri"/>
              </a:rPr>
              <a:t>11 </a:t>
            </a:r>
            <a:r>
              <a:rPr lang="en-US" sz="2600">
                <a:latin typeface="Century Gothic"/>
                <a:cs typeface="Calibri"/>
              </a:rPr>
              <a:t>May 2023</a:t>
            </a:r>
            <a:endParaRPr lang="en-US" sz="2600">
              <a:latin typeface="Century Gothic"/>
            </a:endParaRPr>
          </a:p>
        </p:txBody>
      </p:sp>
      <p:pic>
        <p:nvPicPr>
          <p:cNvPr id="6" name="Picture 7" descr="Diagram&#10;&#10;Description automatically generated">
            <a:extLst>
              <a:ext uri="{FF2B5EF4-FFF2-40B4-BE49-F238E27FC236}">
                <a16:creationId xmlns:a16="http://schemas.microsoft.com/office/drawing/2014/main" id="{79C0892A-B7C3-4820-2457-4DEE8C26DF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518" y="3157676"/>
            <a:ext cx="3774141" cy="3523413"/>
          </a:xfrm>
          <a:prstGeom prst="rect">
            <a:avLst/>
          </a:prstGeom>
        </p:spPr>
      </p:pic>
      <p:pic>
        <p:nvPicPr>
          <p:cNvPr id="9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A1DFCCF-04C3-371A-00EA-4646844BE5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820" y="5812540"/>
            <a:ext cx="1271393" cy="86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82" y="1237549"/>
            <a:ext cx="12138837" cy="112055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053A4"/>
                </a:solidFill>
                <a:latin typeface="Century Gothic"/>
                <a:cs typeface="Calibri Light"/>
              </a:rPr>
              <a:t>1. Welcome &amp; Introduction</a:t>
            </a:r>
          </a:p>
        </p:txBody>
      </p:sp>
      <p:pic>
        <p:nvPicPr>
          <p:cNvPr id="4" name="Picture 7" descr="Diagram&#10;&#10;Description automatically generated">
            <a:extLst>
              <a:ext uri="{FF2B5EF4-FFF2-40B4-BE49-F238E27FC236}">
                <a16:creationId xmlns:a16="http://schemas.microsoft.com/office/drawing/2014/main" id="{CB74B40C-72E8-96F9-E9FB-E68AB181F0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489" y="2978382"/>
            <a:ext cx="3774141" cy="3523413"/>
          </a:xfrm>
          <a:prstGeom prst="rect">
            <a:avLst/>
          </a:prstGeom>
        </p:spPr>
      </p:pic>
      <p:pic>
        <p:nvPicPr>
          <p:cNvPr id="10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473A06B-EFDA-CBA3-41F0-A220A855B0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820" y="5812540"/>
            <a:ext cx="1271393" cy="86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4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5E9CE-C369-BAAE-6165-DFF51903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053A4"/>
                </a:solidFill>
                <a:latin typeface="Century Gothic"/>
              </a:rPr>
              <a:t>Title 1</a:t>
            </a:r>
            <a:endParaRPr lang="en-US">
              <a:solidFill>
                <a:srgbClr val="3053A4"/>
              </a:solidFill>
              <a:ea typeface="+mj-lt"/>
              <a:cs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B5755-0DB8-C552-B6AE-F0486B01BC32}"/>
              </a:ext>
            </a:extLst>
          </p:cNvPr>
          <p:cNvSpPr txBox="1"/>
          <p:nvPr/>
        </p:nvSpPr>
        <p:spPr>
          <a:xfrm>
            <a:off x="838972" y="2000376"/>
            <a:ext cx="594182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Century Gothic"/>
                <a:ea typeface="+mn-lt"/>
                <a:cs typeface="+mn-lt"/>
              </a:rPr>
              <a:t>Lorem ipsum dolor sit </a:t>
            </a:r>
            <a:r>
              <a:rPr lang="en-US" dirty="0" err="1">
                <a:latin typeface="Century Gothic"/>
                <a:ea typeface="+mn-lt"/>
                <a:cs typeface="+mn-lt"/>
              </a:rPr>
              <a:t>amet</a:t>
            </a:r>
            <a:r>
              <a:rPr lang="en-US" dirty="0">
                <a:latin typeface="Century Gothic"/>
                <a:ea typeface="+mn-lt"/>
                <a:cs typeface="+mn-lt"/>
              </a:rPr>
              <a:t>, </a:t>
            </a:r>
            <a:r>
              <a:rPr lang="en-US" dirty="0" err="1">
                <a:latin typeface="Century Gothic"/>
                <a:ea typeface="+mn-lt"/>
                <a:cs typeface="+mn-lt"/>
              </a:rPr>
              <a:t>consectetur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adipiscing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elit</a:t>
            </a:r>
            <a:r>
              <a:rPr lang="en-US" dirty="0">
                <a:latin typeface="Century Gothic"/>
                <a:ea typeface="+mn-lt"/>
                <a:cs typeface="+mn-lt"/>
              </a:rPr>
              <a:t>, sed do </a:t>
            </a:r>
            <a:r>
              <a:rPr lang="en-US" dirty="0" err="1">
                <a:latin typeface="Century Gothic"/>
                <a:ea typeface="+mn-lt"/>
                <a:cs typeface="+mn-lt"/>
              </a:rPr>
              <a:t>eiusmod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tempor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incididunt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ut</a:t>
            </a:r>
            <a:r>
              <a:rPr lang="en-US" dirty="0">
                <a:latin typeface="Century Gothic"/>
                <a:ea typeface="+mn-lt"/>
                <a:cs typeface="+mn-lt"/>
              </a:rPr>
              <a:t> labore et dolore magna </a:t>
            </a:r>
            <a:r>
              <a:rPr lang="en-US" dirty="0" err="1">
                <a:latin typeface="Century Gothic"/>
                <a:ea typeface="+mn-lt"/>
                <a:cs typeface="+mn-lt"/>
              </a:rPr>
              <a:t>aliqua</a:t>
            </a:r>
            <a:r>
              <a:rPr lang="en-US" dirty="0">
                <a:latin typeface="Century Gothic"/>
                <a:ea typeface="+mn-lt"/>
                <a:cs typeface="+mn-lt"/>
              </a:rPr>
              <a:t>. Ut </a:t>
            </a:r>
            <a:r>
              <a:rPr lang="en-US" dirty="0" err="1">
                <a:latin typeface="Century Gothic"/>
                <a:ea typeface="+mn-lt"/>
                <a:cs typeface="+mn-lt"/>
              </a:rPr>
              <a:t>enim</a:t>
            </a:r>
            <a:r>
              <a:rPr lang="en-US" dirty="0">
                <a:latin typeface="Century Gothic"/>
                <a:ea typeface="+mn-lt"/>
                <a:cs typeface="+mn-lt"/>
              </a:rPr>
              <a:t> ad minim </a:t>
            </a:r>
            <a:r>
              <a:rPr lang="en-US" dirty="0" err="1">
                <a:latin typeface="Century Gothic"/>
                <a:ea typeface="+mn-lt"/>
                <a:cs typeface="+mn-lt"/>
              </a:rPr>
              <a:t>veniam</a:t>
            </a:r>
            <a:r>
              <a:rPr lang="en-US" dirty="0">
                <a:latin typeface="Century Gothic"/>
                <a:ea typeface="+mn-lt"/>
                <a:cs typeface="+mn-lt"/>
              </a:rPr>
              <a:t>, </a:t>
            </a:r>
            <a:r>
              <a:rPr lang="en-US" dirty="0" err="1">
                <a:latin typeface="Century Gothic"/>
                <a:ea typeface="+mn-lt"/>
                <a:cs typeface="+mn-lt"/>
              </a:rPr>
              <a:t>quis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nostrud</a:t>
            </a:r>
            <a:r>
              <a:rPr lang="en-US" dirty="0">
                <a:latin typeface="Century Gothic"/>
                <a:ea typeface="+mn-lt"/>
                <a:cs typeface="+mn-lt"/>
              </a:rPr>
              <a:t> exercitation </a:t>
            </a:r>
            <a:r>
              <a:rPr lang="en-US" dirty="0" err="1">
                <a:latin typeface="Century Gothic"/>
                <a:ea typeface="+mn-lt"/>
                <a:cs typeface="+mn-lt"/>
              </a:rPr>
              <a:t>ullamco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laboris</a:t>
            </a:r>
            <a:r>
              <a:rPr lang="en-US" dirty="0">
                <a:latin typeface="Century Gothic"/>
                <a:ea typeface="+mn-lt"/>
                <a:cs typeface="+mn-lt"/>
              </a:rPr>
              <a:t> nisi </a:t>
            </a:r>
            <a:r>
              <a:rPr lang="en-US" dirty="0" err="1">
                <a:latin typeface="Century Gothic"/>
                <a:ea typeface="+mn-lt"/>
                <a:cs typeface="+mn-lt"/>
              </a:rPr>
              <a:t>ut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aliquip</a:t>
            </a:r>
            <a:r>
              <a:rPr lang="en-US" dirty="0">
                <a:latin typeface="Century Gothic"/>
                <a:ea typeface="+mn-lt"/>
                <a:cs typeface="+mn-lt"/>
              </a:rPr>
              <a:t> ex </a:t>
            </a:r>
            <a:r>
              <a:rPr lang="en-US" dirty="0" err="1">
                <a:latin typeface="Century Gothic"/>
                <a:ea typeface="+mn-lt"/>
                <a:cs typeface="+mn-lt"/>
              </a:rPr>
              <a:t>ea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commodo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consequat</a:t>
            </a:r>
            <a:r>
              <a:rPr lang="en-US" dirty="0">
                <a:latin typeface="Century Gothic"/>
                <a:ea typeface="+mn-lt"/>
                <a:cs typeface="+mn-lt"/>
              </a:rPr>
              <a:t>. </a:t>
            </a:r>
            <a:endParaRPr lang="en-US">
              <a:latin typeface="Calibri" panose="020F0502020204030204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entury Gothic"/>
                <a:ea typeface="+mn-lt"/>
                <a:cs typeface="+mn-lt"/>
              </a:rPr>
              <a:t>Duis </a:t>
            </a:r>
            <a:r>
              <a:rPr lang="en-US" dirty="0" err="1">
                <a:latin typeface="Century Gothic"/>
                <a:ea typeface="+mn-lt"/>
                <a:cs typeface="+mn-lt"/>
              </a:rPr>
              <a:t>aute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irure</a:t>
            </a:r>
            <a:r>
              <a:rPr lang="en-US" dirty="0">
                <a:latin typeface="Century Gothic"/>
                <a:ea typeface="+mn-lt"/>
                <a:cs typeface="+mn-lt"/>
              </a:rPr>
              <a:t> dolor in </a:t>
            </a:r>
            <a:r>
              <a:rPr lang="en-US" dirty="0" err="1">
                <a:latin typeface="Century Gothic"/>
                <a:ea typeface="+mn-lt"/>
                <a:cs typeface="+mn-lt"/>
              </a:rPr>
              <a:t>reprehenderit</a:t>
            </a:r>
            <a:r>
              <a:rPr lang="en-US" dirty="0">
                <a:latin typeface="Century Gothic"/>
                <a:ea typeface="+mn-lt"/>
                <a:cs typeface="+mn-lt"/>
              </a:rPr>
              <a:t> in </a:t>
            </a:r>
            <a:r>
              <a:rPr lang="en-US" dirty="0" err="1">
                <a:latin typeface="Century Gothic"/>
                <a:ea typeface="+mn-lt"/>
                <a:cs typeface="+mn-lt"/>
              </a:rPr>
              <a:t>voluptate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velit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esse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cillum</a:t>
            </a:r>
            <a:r>
              <a:rPr lang="en-US" dirty="0">
                <a:latin typeface="Century Gothic"/>
                <a:ea typeface="+mn-lt"/>
                <a:cs typeface="+mn-lt"/>
              </a:rPr>
              <a:t> dolore </a:t>
            </a:r>
            <a:r>
              <a:rPr lang="en-US" dirty="0" err="1">
                <a:latin typeface="Century Gothic"/>
                <a:ea typeface="+mn-lt"/>
                <a:cs typeface="+mn-lt"/>
              </a:rPr>
              <a:t>eu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fugiat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nulla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pariatur</a:t>
            </a:r>
            <a:r>
              <a:rPr lang="en-US" dirty="0">
                <a:latin typeface="Century Gothic"/>
                <a:ea typeface="+mn-lt"/>
                <a:cs typeface="+mn-lt"/>
              </a:rPr>
              <a:t>. </a:t>
            </a:r>
            <a:r>
              <a:rPr lang="en-US" dirty="0" err="1">
                <a:latin typeface="Century Gothic"/>
                <a:ea typeface="+mn-lt"/>
                <a:cs typeface="+mn-lt"/>
              </a:rPr>
              <a:t>Excepteur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sint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occaecat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cupidatat</a:t>
            </a:r>
            <a:r>
              <a:rPr lang="en-US" dirty="0">
                <a:latin typeface="Century Gothic"/>
                <a:ea typeface="+mn-lt"/>
                <a:cs typeface="+mn-lt"/>
              </a:rPr>
              <a:t> non </a:t>
            </a:r>
            <a:r>
              <a:rPr lang="en-US" dirty="0" err="1">
                <a:latin typeface="Century Gothic"/>
                <a:ea typeface="+mn-lt"/>
                <a:cs typeface="+mn-lt"/>
              </a:rPr>
              <a:t>proident</a:t>
            </a:r>
            <a:r>
              <a:rPr lang="en-US" dirty="0">
                <a:latin typeface="Century Gothic"/>
                <a:ea typeface="+mn-lt"/>
                <a:cs typeface="+mn-lt"/>
              </a:rPr>
              <a:t>, sunt in culpa qui </a:t>
            </a:r>
            <a:r>
              <a:rPr lang="en-US" dirty="0" err="1">
                <a:latin typeface="Century Gothic"/>
                <a:ea typeface="+mn-lt"/>
                <a:cs typeface="+mn-lt"/>
              </a:rPr>
              <a:t>officia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deserunt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mollit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anim</a:t>
            </a:r>
            <a:r>
              <a:rPr lang="en-US" dirty="0">
                <a:latin typeface="Century Gothic"/>
                <a:ea typeface="+mn-lt"/>
                <a:cs typeface="+mn-lt"/>
              </a:rPr>
              <a:t> id </a:t>
            </a:r>
            <a:r>
              <a:rPr lang="en-US" dirty="0" err="1">
                <a:latin typeface="Century Gothic"/>
                <a:ea typeface="+mn-lt"/>
                <a:cs typeface="+mn-lt"/>
              </a:rPr>
              <a:t>est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laborum</a:t>
            </a:r>
            <a:r>
              <a:rPr lang="en-US" dirty="0">
                <a:latin typeface="Century Gothic"/>
                <a:ea typeface="+mn-lt"/>
                <a:cs typeface="+mn-lt"/>
              </a:rPr>
              <a:t>.</a:t>
            </a:r>
            <a:endParaRPr lang="en-US">
              <a:cs typeface="Calibri" panose="020F0502020204030204"/>
            </a:endParaRPr>
          </a:p>
        </p:txBody>
      </p:sp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784F889-A4B3-1DDE-E24E-9A7B2411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907" y="1649062"/>
            <a:ext cx="3048000" cy="2914650"/>
          </a:xfrm>
          <a:prstGeom prst="rect">
            <a:avLst/>
          </a:prstGeom>
        </p:spPr>
      </p:pic>
      <p:pic>
        <p:nvPicPr>
          <p:cNvPr id="23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8A346A3-535C-0902-9844-98584EFCA6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820" y="5812540"/>
            <a:ext cx="1271393" cy="869493"/>
          </a:xfrm>
          <a:prstGeom prst="rect">
            <a:avLst/>
          </a:prstGeom>
        </p:spPr>
      </p:pic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01BEC525-B3E1-266D-B0AF-9255E51AF6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/>
          <a:stretch/>
        </p:blipFill>
        <p:spPr>
          <a:xfrm>
            <a:off x="0" y="5291602"/>
            <a:ext cx="2645922" cy="151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2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2943-F999-7172-83E7-E38C3B7F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053A4"/>
                </a:solidFill>
                <a:latin typeface="Century Gothic"/>
              </a:rPr>
              <a:t>Title 1</a:t>
            </a:r>
            <a:endParaRPr lang="en-US">
              <a:solidFill>
                <a:srgbClr val="3053A4"/>
              </a:solidFill>
              <a:ea typeface="+mj-lt"/>
              <a:cs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773DF-89FB-4835-FC45-CF6C6B8F9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81" y="2738253"/>
            <a:ext cx="5181600" cy="12324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800" dirty="0">
                <a:latin typeface="Century Gothic"/>
                <a:cs typeface="Calibri"/>
              </a:rPr>
              <a:t>Lorem ipsum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800" dirty="0">
                <a:latin typeface="Century Gothic"/>
                <a:cs typeface="Calibri"/>
              </a:rPr>
              <a:t>Dolor sit </a:t>
            </a:r>
            <a:r>
              <a:rPr lang="en-US" sz="1800" dirty="0" err="1">
                <a:latin typeface="Century Gothic"/>
                <a:cs typeface="Calibri"/>
              </a:rPr>
              <a:t>amet</a:t>
            </a:r>
            <a:endParaRPr lang="en-US" sz="1800" dirty="0">
              <a:latin typeface="Century Gothic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800" dirty="0" err="1">
                <a:latin typeface="Century Gothic"/>
                <a:cs typeface="Calibri"/>
              </a:rPr>
              <a:t>Consectetur</a:t>
            </a:r>
            <a:r>
              <a:rPr lang="en-US" sz="1800" dirty="0">
                <a:latin typeface="Century Gothic"/>
                <a:cs typeface="Calibri"/>
              </a:rPr>
              <a:t> </a:t>
            </a:r>
            <a:r>
              <a:rPr lang="en-US" sz="1800" dirty="0" err="1">
                <a:latin typeface="Century Gothic"/>
                <a:cs typeface="Calibri"/>
              </a:rPr>
              <a:t>adipiscing</a:t>
            </a:r>
            <a:r>
              <a:rPr lang="en-US" sz="1800" dirty="0">
                <a:latin typeface="Century Gothic"/>
                <a:cs typeface="Calibri"/>
              </a:rPr>
              <a:t> </a:t>
            </a:r>
            <a:r>
              <a:rPr lang="en-US" sz="1800" dirty="0" err="1">
                <a:latin typeface="Century Gothic"/>
                <a:cs typeface="Calibri"/>
              </a:rPr>
              <a:t>elit</a:t>
            </a:r>
            <a:r>
              <a:rPr lang="en-US" sz="1800" dirty="0">
                <a:latin typeface="Century Gothic"/>
                <a:cs typeface="Calibri"/>
              </a:rPr>
              <a:t>, sed </a:t>
            </a:r>
          </a:p>
        </p:txBody>
      </p:sp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2852C1AD-8D05-64C6-E2F7-B609F89FC8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74474" y="1689927"/>
            <a:ext cx="2586031" cy="3514372"/>
          </a:xfrm>
        </p:spPr>
      </p:pic>
      <p:pic>
        <p:nvPicPr>
          <p:cNvPr id="13" name="Picture 13" descr="Logo&#10;&#10;Description automatically generated">
            <a:extLst>
              <a:ext uri="{FF2B5EF4-FFF2-40B4-BE49-F238E27FC236}">
                <a16:creationId xmlns:a16="http://schemas.microsoft.com/office/drawing/2014/main" id="{484A29CC-AA73-E58E-B3C8-0D90C73E2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908" y="5989364"/>
            <a:ext cx="859215" cy="818698"/>
          </a:xfrm>
          <a:prstGeom prst="rect">
            <a:avLst/>
          </a:prstGeom>
        </p:spPr>
      </p:pic>
      <p:pic>
        <p:nvPicPr>
          <p:cNvPr id="22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31D24E6-30D4-3D07-381A-96CEC5C112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4820" y="5812540"/>
            <a:ext cx="1271393" cy="869493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F4CF1344-A928-D37C-88B9-6BE3AD7FE5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/>
          <a:stretch/>
        </p:blipFill>
        <p:spPr>
          <a:xfrm>
            <a:off x="0" y="5291602"/>
            <a:ext cx="2645922" cy="151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3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82" y="1087154"/>
            <a:ext cx="12138837" cy="112055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053A4"/>
                </a:solidFill>
                <a:latin typeface="Century Gothic"/>
                <a:ea typeface="+mj-lt"/>
                <a:cs typeface="+mj-lt"/>
              </a:rPr>
              <a:t>Thank you</a:t>
            </a:r>
            <a:endParaRPr lang="en-US">
              <a:solidFill>
                <a:srgbClr val="3053A4"/>
              </a:solidFill>
              <a:cs typeface="Calibri Light"/>
            </a:endParaRPr>
          </a:p>
        </p:txBody>
      </p:sp>
      <p:pic>
        <p:nvPicPr>
          <p:cNvPr id="4" name="Picture 7" descr="Diagram&#10;&#10;Description automatically generated">
            <a:extLst>
              <a:ext uri="{FF2B5EF4-FFF2-40B4-BE49-F238E27FC236}">
                <a16:creationId xmlns:a16="http://schemas.microsoft.com/office/drawing/2014/main" id="{A5CCB565-9FBB-BE90-9EA9-8C175D8344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489" y="2922352"/>
            <a:ext cx="3774141" cy="3523413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766FBAD-E2C9-2541-2E82-812CB4B8BA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820" y="5812540"/>
            <a:ext cx="1271393" cy="86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16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42CA2CD2B3648A3CD291FA2F2B9CE" ma:contentTypeVersion="17" ma:contentTypeDescription="Create a new document." ma:contentTypeScope="" ma:versionID="2e78abf3c40be655f4b45e8def4a4de5">
  <xsd:schema xmlns:xsd="http://www.w3.org/2001/XMLSchema" xmlns:xs="http://www.w3.org/2001/XMLSchema" xmlns:p="http://schemas.microsoft.com/office/2006/metadata/properties" xmlns:ns2="c83a8070-1a1f-4491-a820-3d77bc5e8606" xmlns:ns3="58f5a25a-c14b-43a5-95a3-99ea09c30da0" targetNamespace="http://schemas.microsoft.com/office/2006/metadata/properties" ma:root="true" ma:fieldsID="7175216cc7bec27e5637fbf125fb0b9f" ns2:_="" ns3:_="">
    <xsd:import namespace="c83a8070-1a1f-4491-a820-3d77bc5e8606"/>
    <xsd:import namespace="58f5a25a-c14b-43a5-95a3-99ea09c30d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a8070-1a1f-4491-a820-3d77bc5e8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fdcf0d2-d139-4f58-b5ff-afd5ea0fdb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5a25a-c14b-43a5-95a3-99ea09c30da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4d00764-10b9-4fb6-b842-511e9dcdb323}" ma:internalName="TaxCatchAll" ma:showField="CatchAllData" ma:web="58f5a25a-c14b-43a5-95a3-99ea09c30d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f5a25a-c14b-43a5-95a3-99ea09c30da0" xsi:nil="true"/>
    <lcf76f155ced4ddcb4097134ff3c332f xmlns="c83a8070-1a1f-4491-a820-3d77bc5e860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4B1486-9290-4490-8F2C-F66B7CD403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3a8070-1a1f-4491-a820-3d77bc5e8606"/>
    <ds:schemaRef ds:uri="58f5a25a-c14b-43a5-95a3-99ea09c30d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20052-607C-4009-BDBB-0E652A22AAC0}">
  <ds:schemaRefs>
    <ds:schemaRef ds:uri="http://schemas.microsoft.com/office/2006/metadata/properties"/>
    <ds:schemaRef ds:uri="http://schemas.microsoft.com/office/infopath/2007/PartnerControls"/>
    <ds:schemaRef ds:uri="58f5a25a-c14b-43a5-95a3-99ea09c30da0"/>
    <ds:schemaRef ds:uri="c83a8070-1a1f-4491-a820-3d77bc5e8606"/>
  </ds:schemaRefs>
</ds:datastoreItem>
</file>

<file path=customXml/itemProps3.xml><?xml version="1.0" encoding="utf-8"?>
<ds:datastoreItem xmlns:ds="http://schemas.openxmlformats.org/officeDocument/2006/customXml" ds:itemID="{F927E6B2-65D5-46D7-A686-2B353259E2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104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EBC Board Meeting</vt:lpstr>
      <vt:lpstr>1. Welcome &amp; Introduction</vt:lpstr>
      <vt:lpstr>Title 1</vt:lpstr>
      <vt:lpstr>Title 1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Hugo Hermantin</dc:creator>
  <cp:lastModifiedBy>Hugo Hermantin</cp:lastModifiedBy>
  <cp:revision>235</cp:revision>
  <dcterms:created xsi:type="dcterms:W3CDTF">2022-04-21T08:15:34Z</dcterms:created>
  <dcterms:modified xsi:type="dcterms:W3CDTF">2023-07-26T13:46:46Z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0x01010081942CA2CD2B3648A3CD291FA2F2B9CE</vt:lpwstr>
  </property>
  <property fmtid="{D5CDD505-2E9C-101B-9397-08002B2CF9AE}" pid="3" name="MediaServiceImageTags">
    <vt:lpwstr/>
  </property>
</Properties>
</file>